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7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2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4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5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2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5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7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2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3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690A7-D607-4BF2-A8A6-46400D48C32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1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ПОМОГИ ЛУНТИКУ СОБАТЬ БУКЕТ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ДЕЙСТВИЙ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16696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96952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1458" y="3789040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145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62707" y="2051482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83802" y="271889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070825" y="352805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094146" y="4365104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47541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НАМЫЛЬ РУКИ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2289851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ОТКРОЙ КРАН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3099011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СМОЙ МЫЛО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82554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ВЫКЛЮЧИ КРАН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ЗАСУЧИ РУКАВА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475656" y="2391373"/>
            <a:ext cx="6480720" cy="1787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Помой руки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49601 -0.4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-0.00162 L -0.504 -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504 0.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504 0.1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4882 0.1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ДЕЙСТВИЙ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16696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96952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1458" y="3789040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145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62707" y="2051482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83802" y="271889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070825" y="352805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094146" y="4365104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2244277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ВСКИПЯТИ ВОДУ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500772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НАЛИТЬ В ЧАШКУ ЗАВАРКУ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58275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ДОБАВИТЬ КИПЯТОК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25550" y="3012940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ПОЛОЖИТЬ САХАР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25550" y="3800365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РАЗМЕШАТЬ ЛОЖЕЧКОЙ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619672" y="2504728"/>
            <a:ext cx="6480720" cy="1787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Завари чай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49601 -0.1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504 0.113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5099 -0.23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3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50643 0.113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49844 0.11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1492357"/>
            <a:ext cx="3416825" cy="38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8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" y="332656"/>
            <a:ext cx="8280920" cy="367240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2554" y="1484784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14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484784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10+4=</a:t>
            </a:r>
            <a:r>
              <a:rPr lang="ru-RU" sz="3600" dirty="0" smtClean="0"/>
              <a:t>0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6426" y="2717439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15+7=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01682" y="2717439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22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6426" y="4010270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25+25=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01682" y="4021967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50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" y="332656"/>
            <a:ext cx="8280920" cy="367240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2554" y="1484784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13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484784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18-5=</a:t>
            </a:r>
            <a:r>
              <a:rPr lang="ru-RU" sz="3600" dirty="0" smtClean="0"/>
              <a:t>0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6426" y="2717439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20-11=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01682" y="2717439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9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7319" y="4010270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25+15=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01682" y="4021967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10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266825"/>
            <a:ext cx="3932237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множества</a:t>
            </a:r>
            <a:endParaRPr lang="ru-RU" dirty="0"/>
          </a:p>
        </p:txBody>
      </p:sp>
      <p:pic>
        <p:nvPicPr>
          <p:cNvPr id="14340" name="Picture 4" descr="http://900igr.net/up/datas/55152/01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19142" r="1786" b="22445"/>
          <a:stretch/>
        </p:blipFill>
        <p:spPr bwMode="auto">
          <a:xfrm>
            <a:off x="108721" y="1340768"/>
            <a:ext cx="8860971" cy="400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95536" y="1232756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Круглые предметы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77404" y="917104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Синие предметы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40224" y="2875687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Круглые и синие  предметы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s00.infourok.ru/images/doc/208/236950/hello_html_71e632ef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985" r="-1870" b="19571"/>
          <a:stretch/>
        </p:blipFill>
        <p:spPr bwMode="auto">
          <a:xfrm>
            <a:off x="1331775" y="1853208"/>
            <a:ext cx="6876189" cy="33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множества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1974910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Круглые предметы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56176" y="1668252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ПРОДУКТЫ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40224" y="2875687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Круглые продукты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1492357"/>
            <a:ext cx="3416825" cy="38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4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Создать рисунок «Весенний букет» в графическом редакторе </a:t>
            </a:r>
            <a:r>
              <a:rPr lang="en-US" dirty="0" smtClean="0"/>
              <a:t>Tux Paint.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7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2745596/7ef178b5-0267-496c-99db-9183cf6ddf6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344039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4211960" y="0"/>
            <a:ext cx="3888432" cy="237626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ПРИВЕТ! МЕНЯ ЗОВУТ ЛУНТИК. ПОМОГА МНЕ СОБРАТЬ ЦВЕТЫ. ВЫПОЛНЯЙ ЗАДАНИЕ ВМЕСТЕ СО МНОЙ.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243407" cy="38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8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ПОМОЩЬ!!!</a:t>
            </a:r>
            <a:endParaRPr lang="ru-RU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4363536" cy="460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s://media.istockphoto.com/photos/bunch-of-daisies-picture-id1850031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6752">
            <a:off x="2505868" y="1462863"/>
            <a:ext cx="2385939" cy="291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ребусы</a:t>
            </a:r>
            <a:endParaRPr lang="ru-RU" dirty="0"/>
          </a:p>
        </p:txBody>
      </p:sp>
      <p:pic>
        <p:nvPicPr>
          <p:cNvPr id="2050" name="Picture 2" descr="https://ds02.infourok.ru/uploads/ex/11cd/0006053c-0ce9a2ff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8095" r="21786" b="51270"/>
          <a:stretch/>
        </p:blipFill>
        <p:spPr bwMode="auto">
          <a:xfrm>
            <a:off x="1907701" y="1282349"/>
            <a:ext cx="5584371" cy="2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шутка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9792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ребусы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ПОДВАЛ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s://ds02.infourok.ru/uploads/ex/11cd/0006053c-0ce9a2ff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 t="50888" r="17851" b="14985"/>
          <a:stretch/>
        </p:blipFill>
        <p:spPr bwMode="auto">
          <a:xfrm>
            <a:off x="1647934" y="1561051"/>
            <a:ext cx="5704115" cy="23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ребусы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ХОМЯК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5122" name="Picture 2" descr="https://ds04.infourok.ru/uploads/ex/085e/0004fde5-0f3bbe3e/img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t="36434" r="17143" b="25312"/>
          <a:stretch/>
        </p:blipFill>
        <p:spPr bwMode="auto">
          <a:xfrm>
            <a:off x="1554020" y="1412776"/>
            <a:ext cx="6030686" cy="26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ребусы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УЧЕНИК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6146" name="Picture 2" descr="https://ds05.infourok.ru/uploads/ex/07a3/0003286a-41f09e94/img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14205" r="3757" b="10415"/>
          <a:stretch/>
        </p:blipFill>
        <p:spPr bwMode="auto">
          <a:xfrm>
            <a:off x="2395736" y="1484784"/>
            <a:ext cx="4208512" cy="26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ребусы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КЛЁН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7170" name="Picture 2" descr="https://avatars.mds.yandex.net/get-pdb/1514218/8b56eb6b-f673-4302-a3b5-f27dde5972fc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9930" r="62073" b="14969"/>
          <a:stretch/>
        </p:blipFill>
        <p:spPr bwMode="auto">
          <a:xfrm rot="5400000">
            <a:off x="3385457" y="685935"/>
            <a:ext cx="2514600" cy="42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ЦВЕТОЧЕК ТВОЙ!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243407" cy="38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1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ДЕЙСТВИЙ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16696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96952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1458" y="3789040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145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62707" y="2051482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83802" y="271889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070825" y="352805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094146" y="4365104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47541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ОТРЕЖЬ КУСОК ХЛЕБА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2289851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ВОЗЬМИ НОЖ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3099011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ВОЗЬМИ ХЛЕБ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82554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ВОЗЬМИ КОЛБАСУ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ОТРЕЖЬ КОЛБАСУ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547664" y="2724907"/>
            <a:ext cx="6480720" cy="1787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ПРИГОТОВЬ БУТЕРБРОД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49601 -0.23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4882 -0.236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4882 0.103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48038 0.3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8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49601 -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138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ПОМОГИ ЛУНТИКУ СОБАТЬ БУКЕТ</vt:lpstr>
      <vt:lpstr>Презентация PowerPoint</vt:lpstr>
      <vt:lpstr>Отгадай ребусы</vt:lpstr>
      <vt:lpstr>Отгадай ребусы</vt:lpstr>
      <vt:lpstr>Отгадай ребусы</vt:lpstr>
      <vt:lpstr>Отгадай ребусы</vt:lpstr>
      <vt:lpstr>Отгадай ребусы</vt:lpstr>
      <vt:lpstr>ПЕРВЫЙ ЦВЕТОЧЕК ТВОЙ!</vt:lpstr>
      <vt:lpstr>ПОРЯДОК ДЕЙСТВИЙ</vt:lpstr>
      <vt:lpstr>ПОРЯДОК ДЕЙСТВИЙ</vt:lpstr>
      <vt:lpstr>ПОРЯДОК ДЕЙСТВИЙ</vt:lpstr>
      <vt:lpstr>Молодец!</vt:lpstr>
      <vt:lpstr> </vt:lpstr>
      <vt:lpstr> </vt:lpstr>
      <vt:lpstr>Молодец!</vt:lpstr>
      <vt:lpstr>множества</vt:lpstr>
      <vt:lpstr>множества</vt:lpstr>
      <vt:lpstr>Молодец!</vt:lpstr>
      <vt:lpstr>Создать рисунок «Весенний букет» в графическом редакторе Tux Paint.</vt:lpstr>
      <vt:lpstr>Презентация PowerPoint</vt:lpstr>
      <vt:lpstr>СПАСИБО ЗА ПОМОЩЬ!!!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ПОМОГИ ЛУНТИКУ СОБАТЬ БУКЕТ</dc:title>
  <dc:creator>alexey ermakov</dc:creator>
  <cp:lastModifiedBy>User</cp:lastModifiedBy>
  <cp:revision>7</cp:revision>
  <dcterms:created xsi:type="dcterms:W3CDTF">2020-05-13T15:59:10Z</dcterms:created>
  <dcterms:modified xsi:type="dcterms:W3CDTF">2023-11-01T10:15:54Z</dcterms:modified>
</cp:coreProperties>
</file>