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2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5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3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4C17-6A50-4CAB-A4B6-21ABBA5CD02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8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2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6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0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4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6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0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детеныш</a:t>
            </a:r>
            <a:endParaRPr lang="ru-RU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284984"/>
            <a:ext cx="6840760" cy="19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Найди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правильный ответ .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Щелкни по предмету. Если ответ верный, то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поднимется вверх.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ответ не верный, то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исчезнет. </a:t>
            </a:r>
            <a:endParaRPr lang="ru-RU" sz="2400" b="1" dirty="0">
              <a:solidFill>
                <a:srgbClr val="8064A2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Удачи!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5076056" y="6212836"/>
            <a:ext cx="1835696" cy="576064"/>
          </a:xfrm>
          <a:prstGeom prst="actionButtonBlank">
            <a:avLst/>
          </a:prstGeom>
          <a:solidFill>
            <a:srgbClr val="C0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566" y="4736773"/>
            <a:ext cx="1683665" cy="212122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7" y="3717032"/>
            <a:ext cx="2608980" cy="1956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615" y="1196752"/>
            <a:ext cx="2907605" cy="2166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677" y="3722261"/>
            <a:ext cx="2618432" cy="1951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02856"/>
            <a:ext cx="2638751" cy="196214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210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7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2428E-7 L 0.00086 -0.43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24" y="1556792"/>
            <a:ext cx="2879600" cy="1798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351" y="4188927"/>
            <a:ext cx="2736304" cy="1777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64" y="4221088"/>
            <a:ext cx="2747697" cy="179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830" y="4179681"/>
            <a:ext cx="2708083" cy="17870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250059"/>
            <a:ext cx="1914542" cy="2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-0.31493 -0.417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20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414" y="1412776"/>
            <a:ext cx="3017912" cy="2258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131" y="3933056"/>
            <a:ext cx="2539437" cy="1988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85" y="3933056"/>
            <a:ext cx="2459765" cy="1988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33056"/>
            <a:ext cx="2411760" cy="198801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3237E-6 L -0.6507 -0.423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1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98870"/>
            <a:ext cx="2776823" cy="193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340768"/>
            <a:ext cx="2459765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98869"/>
            <a:ext cx="2734670" cy="1930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446" y="4298869"/>
            <a:ext cx="2780497" cy="193039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854" y="1340768"/>
            <a:ext cx="2147680" cy="27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79769E-6 L -0.00226 -0.44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2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03" y="1268760"/>
            <a:ext cx="3068942" cy="2044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874" y="3793880"/>
            <a:ext cx="2771800" cy="2132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61" y="3717032"/>
            <a:ext cx="2775781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703" y="3793880"/>
            <a:ext cx="2684755" cy="210728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642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69942E-6 L -0.33993 -0.41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20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377003"/>
            <a:ext cx="2651205" cy="1827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815" y="1484784"/>
            <a:ext cx="2889648" cy="1874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42" y="4377003"/>
            <a:ext cx="2455168" cy="178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7" y="4377003"/>
            <a:ext cx="2695914" cy="1789024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924824" y="6453336"/>
            <a:ext cx="1187624" cy="404664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966" y="1484784"/>
            <a:ext cx="1973957" cy="24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6 L -0.63316 -0.41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20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61048"/>
            <a:ext cx="2651880" cy="1988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83" y="1196751"/>
            <a:ext cx="3013255" cy="2259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47" y="3861048"/>
            <a:ext cx="2677606" cy="1988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985" y="3861048"/>
            <a:ext cx="2653649" cy="1988711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321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4162E-6 L -0.0033 -0.52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6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203015"/>
            <a:ext cx="3052763" cy="2195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059" y="4195561"/>
            <a:ext cx="2743200" cy="2052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183625"/>
            <a:ext cx="2808312" cy="206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611" y="4183625"/>
            <a:ext cx="2651132" cy="206476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88510" y="6525344"/>
            <a:ext cx="1023375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027" y="1412776"/>
            <a:ext cx="2019605" cy="25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2775E-6 L -0.32622 -0.4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20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268760"/>
            <a:ext cx="2725316" cy="2043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49" y="3717032"/>
            <a:ext cx="2736304" cy="1842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780" y="3745908"/>
            <a:ext cx="2749691" cy="1842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717032"/>
            <a:ext cx="2736304" cy="184262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4" y="539780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4971E-6 L -0.63073 -0.38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5" y="-19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469" y="1484784"/>
            <a:ext cx="3173338" cy="2234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52" y="4509120"/>
            <a:ext cx="2657872" cy="1794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927" y="4509120"/>
            <a:ext cx="2605148" cy="1794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99" y="4509120"/>
            <a:ext cx="2525266" cy="1794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4" y="2348696"/>
            <a:ext cx="16859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3699E-6 L 0.00365 -0.455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933" y="1382440"/>
            <a:ext cx="2693929" cy="2160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906182"/>
            <a:ext cx="2697088" cy="202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933" y="3925204"/>
            <a:ext cx="2618084" cy="2003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85" y="3933056"/>
            <a:ext cx="2691721" cy="20037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0289E-6 L -0.63559 -0.405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8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647" y="1412776"/>
            <a:ext cx="2939992" cy="2209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279258"/>
            <a:ext cx="2808312" cy="2179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79257"/>
            <a:ext cx="2590428" cy="2179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79257"/>
            <a:ext cx="2618528" cy="21791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2406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392" y="1412776"/>
            <a:ext cx="2028851" cy="25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8208E-6 L -0.62604 -0.4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20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779" y="1196752"/>
            <a:ext cx="2795803" cy="2096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80" y="3717032"/>
            <a:ext cx="3007002" cy="2048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55" y="3717032"/>
            <a:ext cx="2773085" cy="2048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752" y="3712975"/>
            <a:ext cx="2675149" cy="205257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" y="541090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2601E-6 L -0.32986 -0.422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2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82" y="1412775"/>
            <a:ext cx="2866291" cy="2206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82" y="4306597"/>
            <a:ext cx="2667567" cy="207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58" y="4306596"/>
            <a:ext cx="2669683" cy="2039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067" y="4306597"/>
            <a:ext cx="2737566" cy="20396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412775"/>
            <a:ext cx="1829941" cy="23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8208E-6 L -0.32187 -0.3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31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Чей детеныш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User</cp:lastModifiedBy>
  <cp:revision>54</cp:revision>
  <dcterms:created xsi:type="dcterms:W3CDTF">2015-02-09T05:34:03Z</dcterms:created>
  <dcterms:modified xsi:type="dcterms:W3CDTF">2023-11-01T10:06:11Z</dcterms:modified>
</cp:coreProperties>
</file>