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1" r:id="rId2"/>
    <p:sldId id="282" r:id="rId3"/>
    <p:sldId id="288" r:id="rId4"/>
    <p:sldId id="287" r:id="rId5"/>
    <p:sldId id="286" r:id="rId6"/>
    <p:sldId id="289" r:id="rId7"/>
    <p:sldId id="290" r:id="rId8"/>
    <p:sldId id="291" r:id="rId9"/>
    <p:sldId id="292" r:id="rId10"/>
    <p:sldId id="293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BAD33B3-460B-4D3D-807B-C9FF6EBC6371}">
          <p14:sldIdLst>
            <p14:sldId id="261"/>
            <p14:sldId id="282"/>
            <p14:sldId id="288"/>
            <p14:sldId id="287"/>
            <p14:sldId id="286"/>
            <p14:sldId id="289"/>
            <p14:sldId id="290"/>
            <p14:sldId id="291"/>
            <p14:sldId id="292"/>
            <p14:sldId id="293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04EC"/>
    <a:srgbClr val="FF6600"/>
    <a:srgbClr val="00FF00"/>
    <a:srgbClr val="00FFFF"/>
    <a:srgbClr val="F73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86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9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783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679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536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96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20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933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8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51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30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629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6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0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4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1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FC37-1714-4DFB-AE37-DB0690ED713D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4B2A874-BD9D-4E29-9B55-30DC9D39A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0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12" Type="http://schemas.openxmlformats.org/officeDocument/2006/relationships/image" Target="../media/image2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jpg"/><Relationship Id="rId4" Type="http://schemas.openxmlformats.org/officeDocument/2006/relationships/image" Target="../media/image9.jp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12" Type="http://schemas.openxmlformats.org/officeDocument/2006/relationships/image" Target="../media/image2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11" Type="http://schemas.openxmlformats.org/officeDocument/2006/relationships/image" Target="../media/image11.jpg"/><Relationship Id="rId5" Type="http://schemas.openxmlformats.org/officeDocument/2006/relationships/image" Target="../media/image21.jpg"/><Relationship Id="rId15" Type="http://schemas.openxmlformats.org/officeDocument/2006/relationships/image" Target="../media/image25.png"/><Relationship Id="rId10" Type="http://schemas.openxmlformats.org/officeDocument/2006/relationships/image" Target="../media/image10.jpg"/><Relationship Id="rId4" Type="http://schemas.openxmlformats.org/officeDocument/2006/relationships/image" Target="../media/image1.jpg"/><Relationship Id="rId9" Type="http://schemas.openxmlformats.org/officeDocument/2006/relationships/image" Target="../media/image8.jp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1088;&#1072;&#1073;&#1086;&#1095;&#1072;&#1103;%20&#1087;&#1072;&#1087;&#1082;&#1072;\&#1087;&#1086;&#1076;&#1075;&#1086;&#1090;&#1086;&#1074;&#1080;&#1090;&#1077;&#1083;&#1100;&#1085;&#1072;&#1103;%20&#1075;&#1088;&#1091;&#1087;&#1087;&#1072;\&#1079;&#1072;&#1085;&#1103;&#1090;&#1080;&#1077;%2081%20&#1079;&#1074;&#1091;&#1082;%20&#1102;\kak_zhivesh_-_kak_zhivesh_vot_tak_(Gybka.com).mp3" TargetMode="External"/><Relationship Id="rId1" Type="http://schemas.microsoft.com/office/2007/relationships/media" Target="file:///C:\Users\User\Desktop\&#1088;&#1072;&#1073;&#1086;&#1095;&#1072;&#1103;%20&#1087;&#1072;&#1087;&#1082;&#1072;\&#1087;&#1086;&#1076;&#1075;&#1086;&#1090;&#1086;&#1074;&#1080;&#1090;&#1077;&#1083;&#1100;&#1085;&#1072;&#1103;%20&#1075;&#1088;&#1091;&#1087;&#1087;&#1072;\&#1079;&#1072;&#1085;&#1103;&#1090;&#1080;&#1077;%2081%20&#1079;&#1074;&#1091;&#1082;%20&#1102;\kak_zhivesh_-_kak_zhivesh_vot_tak_(Gybka.com).mp3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BB422A-D894-4D4E-97D6-4909830D7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" y="-1"/>
            <a:ext cx="12186749" cy="687275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2CBE6F-AA48-4587-B0B3-F17DC3809B1C}"/>
              </a:ext>
            </a:extLst>
          </p:cNvPr>
          <p:cNvSpPr/>
          <p:nvPr/>
        </p:nvSpPr>
        <p:spPr>
          <a:xfrm>
            <a:off x="2758505" y="2323687"/>
            <a:ext cx="77146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</a:t>
            </a:r>
            <a:r>
              <a:rPr lang="ru-RU" sz="9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96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Скругленный прямоугольник 10">
            <a:extLst>
              <a:ext uri="{FF2B5EF4-FFF2-40B4-BE49-F238E27FC236}">
                <a16:creationId xmlns:a16="http://schemas.microsoft.com/office/drawing/2014/main" id="{3B66E201-82E1-4328-9511-61DB871983B4}"/>
              </a:ext>
            </a:extLst>
          </p:cNvPr>
          <p:cNvSpPr/>
          <p:nvPr/>
        </p:nvSpPr>
        <p:spPr>
          <a:xfrm>
            <a:off x="2472420" y="-22578"/>
            <a:ext cx="8286808" cy="928694"/>
          </a:xfrm>
          <a:prstGeom prst="round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Муниципальное казенное образовательное учреждение детский сад №5 «</a:t>
            </a:r>
            <a:r>
              <a:rPr lang="ru-RU" dirty="0" err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Ивушка</a:t>
            </a: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</a:rPr>
              <a:t>» Новосибирской области Чистоозерного района</a:t>
            </a:r>
          </a:p>
        </p:txBody>
      </p:sp>
      <p:sp>
        <p:nvSpPr>
          <p:cNvPr id="4" name="Скругленный прямоугольник 12">
            <a:extLst>
              <a:ext uri="{FF2B5EF4-FFF2-40B4-BE49-F238E27FC236}">
                <a16:creationId xmlns:a16="http://schemas.microsoft.com/office/drawing/2014/main" id="{AD7020F7-B5C3-4502-AE0E-39936E6FC8B9}"/>
              </a:ext>
            </a:extLst>
          </p:cNvPr>
          <p:cNvSpPr/>
          <p:nvPr/>
        </p:nvSpPr>
        <p:spPr>
          <a:xfrm>
            <a:off x="8647289" y="5836356"/>
            <a:ext cx="3362678" cy="102164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Выполнила: учитель – логопед 1 квалификационной категории Харитоненко О.Н.</a:t>
            </a:r>
          </a:p>
        </p:txBody>
      </p:sp>
    </p:spTree>
    <p:extLst>
      <p:ext uri="{BB962C8B-B14F-4D97-AF65-F5344CB8AC3E}">
        <p14:creationId xmlns:p14="http://schemas.microsoft.com/office/powerpoint/2010/main" val="2738895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3B3CA9-88A3-4103-B496-79E5A4665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5" y="-134820"/>
            <a:ext cx="12192001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17E625-B7FA-4AE7-BCC0-BC3C8016E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07" y="2289933"/>
            <a:ext cx="2754377" cy="1940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3845D1-8F52-44C0-A9D1-28E5B11C7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39" y="2289934"/>
            <a:ext cx="2754377" cy="1940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47ADC0-8C62-4200-B310-B5EC3957D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16" y="2323971"/>
            <a:ext cx="2754377" cy="1940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D399BE-0FB2-454F-A46E-B6420670D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2" y="4406540"/>
            <a:ext cx="2602523" cy="195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D1B393-41D1-493C-ADED-1316A8E6E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51" y="4424122"/>
            <a:ext cx="2602523" cy="195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80C755-3109-455A-ACBD-0FA647AE7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474" y="4406540"/>
            <a:ext cx="2602523" cy="195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F4DC8D-9695-4755-BC8F-B6166C340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7" y="4424122"/>
            <a:ext cx="2602523" cy="195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503CCE-1390-4EC9-B859-0986D9B7A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7" y="375649"/>
            <a:ext cx="2368616" cy="1705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5AA145-7931-4001-8A75-C07F6A482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74" y="348169"/>
            <a:ext cx="2368616" cy="1705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AB0A34-F08E-4B46-9DD3-B708E7BBD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19" y="348169"/>
            <a:ext cx="2368616" cy="1705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E4B6045-B5AE-406A-AD77-19F994B90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08" y="375649"/>
            <a:ext cx="2368616" cy="1705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3289EE-B818-444D-9E44-1BA8C0197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24" y="390561"/>
            <a:ext cx="2368616" cy="1705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499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5D1939-A8B6-49EA-AE8A-9DE7B0A23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4EDA80-C9AF-4105-9F28-3FEEAEEA42C2}"/>
              </a:ext>
            </a:extLst>
          </p:cNvPr>
          <p:cNvSpPr/>
          <p:nvPr/>
        </p:nvSpPr>
        <p:spPr>
          <a:xfrm>
            <a:off x="2048172" y="925689"/>
            <a:ext cx="7531229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Спасибо</a:t>
            </a:r>
          </a:p>
          <a:p>
            <a:pPr algn="ctr"/>
            <a:r>
              <a:rPr lang="ru-RU" sz="9600" dirty="0">
                <a:ln w="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за </a:t>
            </a:r>
          </a:p>
          <a:p>
            <a:pPr algn="ctr"/>
            <a:r>
              <a:rPr lang="ru-RU" sz="9600" dirty="0">
                <a:ln w="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в</a:t>
            </a:r>
            <a:r>
              <a:rPr lang="ru-RU" sz="96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28354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3B3CA9-88A3-4103-B496-79E5A4665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F37FEB-4734-4B71-878D-B56EC468EC98}"/>
              </a:ext>
            </a:extLst>
          </p:cNvPr>
          <p:cNvSpPr/>
          <p:nvPr/>
        </p:nvSpPr>
        <p:spPr>
          <a:xfrm>
            <a:off x="2363395" y="0"/>
            <a:ext cx="79546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- много</a:t>
            </a:r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A4268F-21C7-4F6D-8193-BA51733E8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14" y="738370"/>
            <a:ext cx="3009090" cy="200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709DF9-AC4D-45BB-A0E3-FED0DDCA4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53" y="738370"/>
            <a:ext cx="3009091" cy="1991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D11D30-D278-4C92-835D-434EE6971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8" y="2682233"/>
            <a:ext cx="3301360" cy="218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5BD6AC6-0407-4CF0-869B-ADCC39A10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09" y="2682233"/>
            <a:ext cx="2986685" cy="1991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283F51-B662-48DE-B785-0FBFFB2C6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70" y="4819366"/>
            <a:ext cx="2754377" cy="1940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6CFE0DE-F8BA-4900-ABD5-BB29CA313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4726936"/>
            <a:ext cx="2354173" cy="2088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872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3B3CA9-88A3-4103-B496-79E5A4665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F37FEB-4734-4B71-878D-B56EC468EC98}"/>
              </a:ext>
            </a:extLst>
          </p:cNvPr>
          <p:cNvSpPr/>
          <p:nvPr/>
        </p:nvSpPr>
        <p:spPr>
          <a:xfrm>
            <a:off x="2261794" y="2246489"/>
            <a:ext cx="79546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Слушай внимательно</a:t>
            </a:r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81509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3B3CA9-88A3-4103-B496-79E5A4665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A6774F-6B55-4521-9255-F98F477C79AE}"/>
              </a:ext>
            </a:extLst>
          </p:cNvPr>
          <p:cNvSpPr/>
          <p:nvPr/>
        </p:nvSpPr>
        <p:spPr>
          <a:xfrm>
            <a:off x="2198632" y="79022"/>
            <a:ext cx="95973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«Доскажи словечко»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BF0818-C032-405A-A212-EDDAB8CB0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37" y="1448438"/>
            <a:ext cx="4515167" cy="4993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4A5BE4-3F64-4B4B-AFF4-A35EE738A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" y="1102307"/>
            <a:ext cx="3464789" cy="259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5C321B-2A0E-4BFE-A55B-23149CCDB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6746"/>
            <a:ext cx="4066705" cy="232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EFACB3-224A-4C32-9D9C-D576EFD18C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41" y="2173575"/>
            <a:ext cx="3781459" cy="272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76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A6774F-6B55-4521-9255-F98F477C79AE}"/>
              </a:ext>
            </a:extLst>
          </p:cNvPr>
          <p:cNvSpPr/>
          <p:nvPr/>
        </p:nvSpPr>
        <p:spPr>
          <a:xfrm>
            <a:off x="1977317" y="27759"/>
            <a:ext cx="77146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«Да - нет»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B71BF0-BCB3-4875-B97E-FB5B5874DA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/>
          <a:stretch/>
        </p:blipFill>
        <p:spPr>
          <a:xfrm>
            <a:off x="0" y="607757"/>
            <a:ext cx="2195983" cy="1753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6C685B-83CB-4750-8D2C-9DE00A0899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21" y="146092"/>
            <a:ext cx="2916061" cy="29160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B1E97D-977D-4222-8F57-7CD09860A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04" y="770467"/>
            <a:ext cx="2698044" cy="2023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E8F75E-D6BB-4346-B1D6-251A5718E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8675">
            <a:off x="5909448" y="626238"/>
            <a:ext cx="3544711" cy="14887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D20730-7BBA-4A59-8720-F2D62EE03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71" y="479235"/>
            <a:ext cx="3288829" cy="246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E84D2B-D8C8-441B-BAAB-3597AD80ABD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" y="2256515"/>
            <a:ext cx="2821516" cy="2821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1064BB7-9872-4518-8952-D1056A954F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14" y="3002302"/>
            <a:ext cx="3187445" cy="1992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63F0BF-9B17-4821-AC54-B8654C8144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50" y="2929358"/>
            <a:ext cx="3075187" cy="1758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E77E55E-680C-4A06-BCC6-9BEA771C3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8685">
            <a:off x="9130774" y="4242821"/>
            <a:ext cx="2656443" cy="27935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F0563FE-7CE3-4F3A-90F7-EC485127CEE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49" y="4979574"/>
            <a:ext cx="1732334" cy="173233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7AA0B9B-5BB6-4256-88AA-DC44CCF1295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05" y="4327807"/>
            <a:ext cx="3187445" cy="240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3B3CA9-88A3-4103-B496-79E5A4665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" y="-16763"/>
            <a:ext cx="12192001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A6774F-6B55-4521-9255-F98F477C79AE}"/>
              </a:ext>
            </a:extLst>
          </p:cNvPr>
          <p:cNvSpPr/>
          <p:nvPr/>
        </p:nvSpPr>
        <p:spPr>
          <a:xfrm>
            <a:off x="1372699" y="-33588"/>
            <a:ext cx="102887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«Весёлый поезд»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0C0F30-1215-4441-989A-3E9C7957EC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6079" r="3277" b="54410"/>
          <a:stretch/>
        </p:blipFill>
        <p:spPr>
          <a:xfrm>
            <a:off x="327377" y="3668890"/>
            <a:ext cx="11334045" cy="355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8F8D72-B2A5-4BB3-842C-03E3325F4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77" y="968173"/>
            <a:ext cx="2472267" cy="154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F76C8C-B018-4105-BF50-1F9080F94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42" y="664050"/>
            <a:ext cx="2400150" cy="180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332637-D0E0-4CC6-94F8-93DDCE7C92A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60" y="889742"/>
            <a:ext cx="2063322" cy="21698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5C03-FF12-47F9-8E7F-4472444C20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44" y="836478"/>
            <a:ext cx="1985277" cy="219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024F1A9-BD2D-4E2E-88F6-AA36666F7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4" y="2692571"/>
            <a:ext cx="2517127" cy="1439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2669F4-064E-4581-8BC4-D0B80B2902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522" y="2522728"/>
            <a:ext cx="2517128" cy="1812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10569F-C45E-4B97-9525-DECA02E7D58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27" y="2644017"/>
            <a:ext cx="1378030" cy="137803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2A110E8-0F98-4C3D-AEDF-944CA801437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15" y="0"/>
            <a:ext cx="2821516" cy="2821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EE5B88-DE0A-4A29-9748-12F360CC5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75" y="2045292"/>
            <a:ext cx="2400149" cy="2386086"/>
          </a:xfrm>
          <a:prstGeom prst="rect">
            <a:avLst/>
          </a:prstGeom>
        </p:spPr>
      </p:pic>
      <p:pic>
        <p:nvPicPr>
          <p:cNvPr id="16" name="ZVUKI_-_VOKZAL_-_OBYAVLENIE-_OTPRAVLENIE_POEZDA_-_STUK_KOLYOS_-_2_(Gybka.com)">
            <a:hlinkClick r:id="" action="ppaction://media"/>
            <a:extLst>
              <a:ext uri="{FF2B5EF4-FFF2-40B4-BE49-F238E27FC236}">
                <a16:creationId xmlns:a16="http://schemas.microsoft.com/office/drawing/2014/main" id="{164CA8E9-4513-414B-8A78-560E7A87E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16821" y="166847"/>
            <a:ext cx="906340" cy="9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2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2963 L 0.10964 -0.06412 L 0.10964 -0.02454 L 0.03269 0.16805 C 0.03034 0.16574 0.02761 0.16412 0.02539 0.16134 C 0.02253 0.15787 0.01511 0.14143 0.0142 0.13842 L 0.01146 0.12847 L 0.14102 -0.07894 C 0.14349 -0.07662 0.1461 -0.07477 0.14844 -0.07246 C 0.1517 -0.06922 0.15117 -0.06806 0.15495 -0.06575 C 0.15742 -0.06436 0.1599 -0.06366 0.16237 -0.0625 C 0.1655 -0.06088 0.16849 -0.05857 0.17162 -0.05764 C 0.18828 -0.05255 0.20052 -0.05417 0.21797 -0.05417 L 0.44102 -0.11019 C 0.44297 -0.10533 0.44466 -0.10024 0.44662 -0.09537 C 0.45013 -0.08681 0.45482 -0.07963 0.45677 -0.06899 C 0.45716 -0.06737 0.45729 -0.06575 0.45769 -0.06412 C 0.45912 -0.05834 0.45951 -0.05764 0.46146 -0.05255 C 0.46341 -0.00695 0.46394 -0.00487 0.46055 0.06435 C 0.46016 0.07013 0.45808 0.07523 0.45677 0.08078 C 0.45599 0.08402 0.45482 0.08726 0.45404 0.0905 C 0.453 0.0949 0.45261 0.09976 0.4513 0.1037 C 0.44896 0.11041 0.44571 0.11574 0.44297 0.12199 C 0.44193 0.12407 0.44167 0.128 0.44011 0.12847 L 0.43555 0.13009 L 0.08737 -0.00973 C 0.08269 -0.00556 0.07956 -0.00325 0.07539 0.00162 C 0.07409 0.00324 0.07292 0.00509 0.07162 0.00671 C 0.07058 0.00787 0.0638 0.01574 0.06237 0.01828 C 0.05625 0.02916 0.06511 0.01759 0.05769 0.02638 C 0.05769 0.02638 0.05313 0.03958 0.05313 0.0412 C 0.05313 0.05833 0.05391 0.07523 0.05495 0.09236 C 0.05521 0.09629 0.05573 0.10023 0.05677 0.1037 C 0.05899 0.11111 0.06354 0.11944 0.06706 0.12523 C 0.0724 0.13402 0.07917 0.1449 0.08555 0.15162 C 0.09336 0.15972 0.10899 0.16759 0.11602 0.17129 C 0.12005 0.17338 0.12813 0.17615 0.12813 0.17615 L 0.34011 0.12847 C 0.34141 0.11481 0.34102 0.10023 0.34388 0.08726 C 0.34636 0.07546 0.3513 0.06574 0.35586 0.05601 C 0.37735 0.01041 0.36524 0.04027 0.38269 0.01319 C 0.38672 0.00717 0.38959 -0.00093 0.39388 -0.00649 C 0.40456 -0.02084 0.41654 -0.03149 0.42722 -0.04607 C 0.43698 -0.0595 0.44492 -0.07732 0.45495 -0.09051 L 0.49102 -0.1382 C 0.49584 -0.14445 0.50586 -0.15625 0.50586 -0.15625 L 0.62813 -0.16112 C 0.66628 -0.04815 0.63646 -0.14931 0.65222 -0.06899 C 0.65274 -0.06575 0.65482 -0.06389 0.65586 -0.06088 C 0.65729 -0.05672 0.65847 -0.05209 0.65951 -0.04769 C 0.66185 -0.03774 0.66276 -0.02987 0.6642 -0.01968 C 0.66446 -0.01366 0.6655 -0.00764 0.66511 -0.00162 C 0.66367 0.02338 0.6625 0.04398 0.65495 0.06435 C 0.6517 0.07314 0.64388 0.08888 0.64388 0.08888 L 0.27344 0.02152 C 0.26407 0.06782 0.2668 0.04838 0.26328 0.07916 C 0.26511 0.10092 0.26537 0.12361 0.26888 0.1449 C 0.26953 0.14953 0.27305 0.15069 0.27526 0.15324 C 0.28021 0.15833 0.28503 0.16365 0.29011 0.16805 C 0.29558 0.17245 0.30091 0.17731 0.30677 0.17939 C 0.31771 0.18356 0.34011 0.18611 0.34011 0.18611 L 0.37344 0.19259 L 0.39844 0.1993 L 0.55586 0.22222 C 0.55951 0.23055 0.56302 0.23912 0.56693 0.24699 C 0.57175 0.25671 0.57852 0.26643 0.5836 0.275 C 0.58529 0.27754 0.58646 0.28101 0.58828 0.2831 C 0.58985 0.28518 0.59883 0.29213 0.60026 0.29305 C 0.60547 0.29652 0.61068 0.2993 0.61602 0.30138 C 0.6194 0.30254 0.62292 0.30324 0.62617 0.30463 C 0.62969 0.30601 0.63308 0.30787 0.63646 0.30949 C 0.67279 0.3074 0.70938 0.30763 0.74571 0.303 C 0.75495 0.30185 0.79558 0.28564 0.80677 0.27986 C 0.82787 0.26898 0.84883 0.25763 0.86979 0.24537 C 0.8767 0.2412 0.89011 0.23055 0.89011 0.23055 L 0.91979 -0.02801 L 0.88646 -0.01806 C 0.88334 -0.01713 0.88021 -0.01598 0.87709 -0.01482 C 0.87396 -0.01343 0.87097 -0.01135 0.86784 -0.00973 C 0.86511 -0.00857 0.86224 -0.00787 0.85951 -0.00649 C 0.85612 -0.00463 0.85287 -0.00162 0.84935 4.44444E-6 C 0.84388 0.00277 0.83815 0.00416 0.83269 0.00671 C 0.82084 0.01203 0.82084 0.01481 0.8086 0.01828 C 0.80091 0.02037 0.79323 0.02106 0.78542 0.02314 C 0.778 0.025 0.77071 0.02824 0.76328 0.02963 C 0.75404 0.03148 0.74479 0.03194 0.73542 0.0331 L 0.66237 0.03958 L 0.53737 0.03796 L 0.36693 0.10879 C 0.36172 0.11574 0.35716 0.12476 0.3513 0.13009 C 0.34818 0.13287 0.34479 0.13472 0.34193 0.13842 C 0.33894 0.14213 0.33581 0.14606 0.33269 0.14976 C 0.33125 0.15162 0.32943 0.15277 0.32813 0.15486 C 0.32591 0.1581 0.32409 0.16226 0.32162 0.16458 C 0.31992 0.1662 0.31784 0.1655 0.31602 0.16643 C 0.31511 0.16666 0.31433 0.16782 0.31328 0.16805 C 0.30274 0.16851 0.29232 0.16805 0.28177 0.16805 L 0.1892 0.24375 C 0.18894 0.24907 0.18828 0.25463 0.18828 0.26018 C 0.18828 0.26736 0.18854 0.27453 0.1892 0.28148 C 0.18959 0.28472 0.19206 0.29143 0.19388 0.29305 C 0.19532 0.29421 0.19701 0.29398 0.19844 0.29467 C 0.20339 0.29675 0.20834 0.29907 0.21328 0.30138 L 0.25222 0.29791 L 0.4836 0.53657 " pathEditMode="relative" ptsTypes="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7 -0.0125 L 0.01432 -0.03889 L 0.12265 0.02037 L 0.04948 0.18333 C 0.04427 0.18218 0.03893 0.18148 0.03372 0.18009 C 0.03112 0.1794 0.02969 0.17662 0.02721 0.17523 C 0.02604 0.1743 0.02474 0.17407 0.02357 0.17338 C 0.02291 0.17176 0.02239 0.17014 0.02174 0.16852 C 0.0151 0.1544 0.0237 0.17685 0.01432 0.1537 C 0.01237 0.14907 0.01107 0.14398 0.00963 0.13889 L 0.00872 0.13079 L 0.07721 -0.03218 C 0.08008 -0.03403 0.08294 -0.03519 0.08555 -0.03727 C 0.0944 -0.04375 0.0806 -0.03773 0.09297 -0.04213 C 0.09818 -0.04607 0.10052 -0.04838 0.10599 -0.05046 C 0.10846 -0.05116 0.11094 -0.05139 0.11341 -0.05208 C 0.11614 -0.05486 0.11862 -0.05857 0.12174 -0.06019 C 0.12864 -0.06412 0.14297 -0.06852 0.14297 -0.06852 L 0.24388 -0.08657 C 0.24922 -0.07708 0.25286 -0.07199 0.2569 -0.06181 C 0.25885 -0.05718 0.2625 -0.04699 0.2625 -0.04699 C 0.26185 -0.03495 0.26159 -0.02292 0.26055 -0.01088 C 0.26028 -0.00787 0.25651 0.00555 0.25599 0.00718 C 0.25325 0.01551 0.25117 0.02477 0.24765 0.03194 L 0.24023 0.04676 L 0.03372 0.08449 C 0.03099 0.08194 0.02825 0.0787 0.02539 0.07639 C 0.02422 0.07546 0.02291 0.07523 0.02174 0.07477 C 0.0207 0.0743 0.01979 0.07384 0.01888 0.07315 C 0.01706 0.07153 0.01523 0.06991 0.01341 0.06805 C 0.01237 0.06713 0.01159 0.06551 0.01055 0.06481 C 0.00794 0.06273 0.00508 0.06157 0.00221 0.05995 C -0.00026 0.05833 -0.00261 0.05602 -0.00521 0.05486 C -0.00755 0.05393 -0.01016 0.05393 -0.0125 0.05324 C -0.01901 0.04954 -0.02539 0.04491 -0.03203 0.0419 C -0.03789 0.03912 -0.04388 0.0368 -0.04961 0.03356 L -0.07552 0.01875 C -0.07891 0.0169 -0.08242 0.01574 -0.08568 0.01389 C -0.09167 0.01018 -0.10326 0.00231 -0.10326 0.00231 L -0.20326 -0.02732 C -0.20938 -0.02199 -0.21563 -0.0169 -0.22097 -0.00926 C -0.24011 0.01898 -0.23802 0.01574 -0.2487 0.04005 C -0.24987 0.04676 -0.25091 0.05347 -0.25235 0.05995 C -0.25339 0.06389 -0.25534 0.06713 -0.25612 0.07153 C -0.25729 0.07824 -0.25729 0.08565 -0.25794 0.09282 C -0.25886 0.10208 -0.25977 0.11157 -0.26068 0.12083 C -0.26107 0.12893 -0.26107 0.13727 -0.26159 0.1456 C -0.26354 0.1743 -0.2668 0.17917 -0.26263 0.2081 C -0.2612 0.21782 -0.24831 0.21898 -0.24688 0.21968 C -0.24375 0.22106 -0.23763 0.22454 -0.23763 0.22454 L -0.06159 0.2706 C -0.05703 0.27014 -0.05222 0.27083 -0.04779 0.26898 C -0.04662 0.26852 -0.04662 0.26551 -0.04584 0.26412 C -0.04414 0.26018 -0.04245 0.25579 -0.04037 0.25255 C -0.03008 0.23657 -0.01927 0.22199 -0.00886 0.20648 C -0.00443 0.2 -0.00039 0.19282 0.00416 0.18657 C 0.01797 0.16805 0.03255 0.15093 0.04583 0.13079 L 0.07174 0.0912 L 0.1875 -0.03218 C 0.20234 -0.025 0.19297 -0.03102 0.20508 -0.02083 C 0.20781 -0.01852 0.21068 -0.0169 0.21341 -0.01412 C 0.21562 -0.01181 0.21771 -0.0088 0.21979 -0.00602 C 0.22174 -0.00324 0.22331 0.00023 0.22539 0.00231 C 0.24193 0.01944 0.25781 0.03866 0.27539 0.05162 C 0.2806 0.05555 0.28594 0.05926 0.29114 0.06319 C 0.29583 0.0669 0.30013 0.07199 0.30508 0.07477 C 0.31315 0.07917 0.33008 0.08449 0.33008 0.08449 L 0.48646 0.23264 C 0.48893 0.24491 0.49127 0.25694 0.49388 0.26898 C 0.49583 0.27731 0.49883 0.28495 0.50039 0.29375 C 0.50195 0.30162 0.50208 0.31018 0.50312 0.31829 C 0.5039 0.32338 0.50508 0.32824 0.50599 0.3331 C 0.4931 0.35602 0.50182 0.34352 0.4625 0.33819 C 0.45976 0.33773 0.45768 0.3338 0.45508 0.3331 C 0.45143 0.33218 0.44765 0.3331 0.44388 0.3331 L 0.33281 0.24583 C 0.33398 0.23981 0.3345 0.2331 0.33646 0.22778 C 0.34166 0.21435 0.34857 0.20393 0.35599 0.19491 C 0.35924 0.19074 0.3625 0.18657 0.36614 0.18333 C 0.37396 0.17662 0.38242 0.17222 0.39023 0.16528 C 0.40924 0.14861 0.42773 0.12963 0.44674 0.1125 C 0.45208 0.10764 0.45807 0.10486 0.46341 0.0993 C 0.47552 0.0868 0.48633 0.0706 0.49857 0.05833 L 0.51341 0.04352 L 0.65325 -0.13588 L 0.43281 -0.11296 C 0.42969 -0.10972 0.42643 -0.10671 0.42357 -0.10301 C 0.42213 -0.10116 0.42135 -0.09815 0.41979 -0.09653 C 0.41732 -0.09375 0.41432 -0.09213 0.41146 -0.08982 C 0.41055 -0.0882 0.40989 -0.08611 0.40872 -0.08495 C 0.4039 -0.07963 0.39935 -0.07616 0.39388 -0.07338 C 0.39153 -0.07222 0.38646 -0.07014 0.38646 -0.07014 L 0.36888 -0.07338 C 0.36484 -0.07431 0.3569 -0.07662 0.3569 -0.07662 L 0.25963 -0.13264 C 0.22982 -0.10625 0.26992 -0.14005 0.24114 -0.12107 C 0.23815 -0.11921 0.23568 -0.11528 0.23281 -0.11296 C 0.22578 -0.10718 0.21862 -0.10208 0.21146 -0.09653 C 0.21028 -0.0956 0.20911 -0.09421 0.20781 -0.09329 C 0.20443 -0.09051 0.20351 -0.09005 0.20039 -0.0882 C 0.19323 -0.07546 0.20247 -0.09097 0.19388 -0.08009 C 0.19114 -0.07662 0.18919 -0.06991 0.1875 -0.06528 C 0.18476 -0.03681 0.18463 -0.03843 0.1875 0.01042 C 0.18776 0.01551 0.18984 0.01944 0.19114 0.02361 C 0.19362 0.03171 0.19401 0.03333 0.19857 0.03843 C 0.20026 0.04051 0.20416 0.04352 0.20416 0.04352 L 0.38841 0.24421 C 0.38867 0.2493 0.38997 0.2544 0.38932 0.25903 C 0.38893 0.26134 0.38698 0.26227 0.38555 0.26227 C 0.38216 0.26227 0.37877 0.26065 0.37539 0.25903 C 0.36159 0.25301 0.37226 0.25648 0.35963 0.24583 C 0.35703 0.24375 0.35403 0.24259 0.3513 0.24097 C 0.34883 0.23935 0.34635 0.23796 0.34388 0.23611 C 0.33633 0.23032 0.34062 0.23148 0.33281 0.22778 C 0.33125 0.22708 0.32812 0.22616 0.32812 0.22616 L 0.07812 0.12083 C 0.07565 0.12407 0.07331 0.12755 0.07083 0.13079 C 0.06992 0.13194 0.06888 0.13287 0.06797 0.13403 C 0.06549 0.13727 0.06315 0.14074 0.06055 0.14375 C 0.0526 0.15324 0.06276 0.1419 0.05508 0.14884 C 0.05403 0.14977 0.05338 0.15185 0.05221 0.15208 C 0.04492 0.15301 0.0375 0.15208 0.03008 0.15208 L 0.00508 0.19653 C 0.00469 0.20208 0.00377 0.20741 0.00416 0.21296 C 0.00469 0.22384 0.00625 0.22893 0.00963 0.23611 C 0.0112 0.23912 0.01302 0.24236 0.01523 0.24421 C 0.02291 0.25116 0.01706 0.24491 0.02265 0.2493 C 0.02943 0.2544 0.02291 0.25139 0.0319 0.25417 C 0.03372 0.25532 0.03555 0.25671 0.0375 0.25741 C 0.03984 0.25833 0.04479 0.25903 0.04479 0.25903 L 0.04583 0.51435 " pathEditMode="relative" ptsTypes="AAAAAAAAAAAAAAAAAAAAAAAAAAAAAAA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162 L 0.04466 -0.10347 L 0.08346 -0.10347 L 0.21875 -0.08217 C 0.21992 -0.07731 0.22122 -0.07222 0.2224 -0.06736 C 0.22279 -0.06574 0.22318 -0.06412 0.22331 -0.0625 C 0.22539 -0.03565 0.22513 -0.03912 0.22513 -0.02129 L 0.21406 0.07593 C 0.19219 0.07986 0.20169 0.07917 0.18542 0.07917 L 0.03255 -0.06736 C 0.03594 -0.06944 0.03932 -0.07222 0.04271 -0.07384 C 0.04453 -0.07477 0.04648 -0.07477 0.04831 -0.07569 C 0.05977 -0.08102 0.04492 -0.07708 0.05938 -0.08217 C 0.06185 -0.0831 0.06432 -0.08333 0.0668 -0.08379 L 0.08633 -0.09699 L 0.26406 -0.17268 C 0.26576 -0.16829 0.27005 -0.1581 0.27148 -0.15139 C 0.27656 -0.12708 0.26628 -0.16852 0.27422 -0.13495 C 0.275 -0.13148 0.27604 -0.12824 0.27708 -0.125 C 0.27786 -0.11597 0.27865 -0.10278 0.28073 -0.09375 C 0.28177 -0.08912 0.28438 -0.08055 0.28438 -0.08055 L 0.2724 0.15486 C 0.26992 0.1588 0.26758 0.16273 0.26497 0.16644 C 0.26419 0.16783 0.26328 0.16968 0.26224 0.16968 C 0.25755 0.16968 0.25299 0.16759 0.24831 0.16644 C 0.24336 0.1632 0.23776 0.16227 0.23346 0.15648 L 0.22604 0.14676 L -0.06562 0.07431 C -0.07669 0.07315 -0.08789 0.07384 -0.09896 0.07107 C -0.10091 0.07037 -0.10208 0.06667 -0.10352 0.06435 C -0.10833 0.05671 -0.10846 0.05579 -0.11185 0.0463 C -0.11289 0.04352 -0.11471 0.03796 -0.11471 0.03796 L -0.24245 -0.12986 C -0.24609 -0.1294 -0.24987 -0.1294 -0.25352 -0.12824 C -0.26758 -0.12361 -0.25794 -0.1243 -0.26836 -0.12014 C -0.27044 -0.11921 -0.27266 -0.11898 -0.27487 -0.11829 C -0.27956 -0.1169 -0.28411 -0.11504 -0.2888 -0.11342 C -0.31302 -0.09606 -0.2931 -0.10856 -0.31185 -0.10023 C -0.3138 -0.09954 -0.31549 -0.09699 -0.31745 -0.09699 L -0.32956 -0.09699 L -0.41836 -0.1118 C -0.42174 -0.10903 -0.42539 -0.10694 -0.42852 -0.10347 C -0.43177 -0.10023 -0.43503 -0.09444 -0.43685 -0.08866 C -0.43802 -0.08565 -0.4388 -0.08217 -0.43971 -0.07893 C -0.43633 -0.03634 -0.44206 -0.0206 -0.42852 0.00185 C -0.42604 0.00602 -0.41953 0.01458 -0.41562 0.01667 C -0.41042 0.01945 -0.39987 0.02315 -0.39987 0.02315 L -0.24518 -0.0081 C -0.2431 -0.0125 -0.24141 -0.01805 -0.2388 -0.02129 C -0.23242 -0.02893 -0.21562 -0.04143 -0.20729 -0.05417 C -0.20312 -0.06042 -0.19935 -0.06759 -0.19518 -0.07384 C -0.19375 -0.07616 -0.19062 -0.08055 -0.19062 -0.08055 L -0.42487 -0.17754 C -0.43451 -0.17384 -0.44466 -0.17338 -0.45352 -0.1662 C -0.45456 -0.16528 -0.47357 -0.13912 -0.47852 -0.12824 C -0.48008 -0.125 -0.48203 -0.11736 -0.4832 -0.11342 C -0.48385 -0.10787 -0.48464 -0.10254 -0.48503 -0.09699 C -0.48581 -0.08773 -0.48685 -0.06898 -0.48685 -0.06898 L -0.44987 0.09236 C -0.44518 0.09792 -0.44036 0.10278 -0.43594 0.1088 C -0.42253 0.12732 -0.42643 0.1331 -0.40547 0.14167 C -0.40143 0.14352 -0.3974 0.14537 -0.39336 0.14676 C -0.39089 0.14746 -0.38841 0.14769 -0.38594 0.14838 L -0.36003 0.15486 C -0.34909 0.15787 -0.32852 0.16621 -0.31471 0.16644 C -0.29466 0.1669 -0.27461 0.16644 -0.25443 0.16644 L -0.0582 0.18611 C -0.05534 0.18796 -0.05273 0.19121 -0.04987 0.19121 C -0.03073 0.19121 -0.01224 0.19213 0.00573 0.18125 C 0.01966 0.17292 0.03346 0.1632 0.0474 0.15486 C 0.05104 0.15278 0.05846 0.15 0.05846 0.15 L 0.13906 0.19445 C 0.14362 0.22153 0.14362 0.2132 0.13815 0.25371 C 0.13789 0.25602 0.13659 0.25787 0.13542 0.25857 C 0.13333 0.26019 0.13099 0.25972 0.12891 0.26042 C 0.09935 0.27986 0.10846 0.2757 0.04557 0.26366 C 0.03607 0.26181 0.02773 0.25116 0.01862 0.2456 C 0.01107 0.24074 0.00326 0.23634 -0.00443 0.23241 C -0.01029 0.22917 -0.01615 0.22639 -0.02201 0.22408 C -0.02852 0.22153 -0.03516 0.2206 -0.04154 0.21759 C -0.0543 0.21134 -0.0668 0.20301 -0.07943 0.19607 C -0.08372 0.19375 -0.08802 0.19121 -0.09245 0.18958 C -0.09648 0.18796 -0.10052 0.18681 -0.10443 0.18449 C -0.10951 0.18171 -0.11927 0.17477 -0.11927 0.17477 L -0.32122 0.08588 C -0.32422 0.08958 -0.32747 0.09306 -0.33047 0.09722 C -0.33125 0.09861 -0.33281 0.10046 -0.33229 0.10232 C -0.3306 0.10764 -0.32487 0.11551 -0.32487 0.11551 L -0.21927 0.18125 L -0.1776 0.44977 " pathEditMode="relative" ptsTypes="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1365 L -0.10664 -0.12731 L -0.11862 -0.12731 L -0.26953 -0.07963 C -0.27227 -0.07685 -0.27513 -0.07407 -0.27787 -0.07129 C -0.27878 -0.07037 -0.27995 -0.06944 -0.2806 -0.06805 C -0.2875 -0.05416 -0.28255 -0.06296 -0.28529 -0.05324 C -0.28581 -0.05138 -0.28698 -0.05023 -0.28711 -0.04814 C -0.28763 -0.04166 -0.28711 -0.03518 -0.28711 -0.02847 L -0.21393 0.10811 L -0.2056 0.10487 C -0.20443 0.1044 -0.20326 0.10348 -0.20195 0.10325 C -0.18346 0.09885 -0.13724 0.1 -0.13529 0.1 C -0.13099 0.09815 -0.12656 0.09723 -0.1224 0.09491 C -0.12031 0.09399 -0.11875 0.09121 -0.1168 0.09005 C -0.11524 0.08912 -0.11211 0.08843 -0.11211 0.08843 L -0.03711 0.04075 L -0.18255 -0.17013 L -0.27331 -0.17175 L -0.36393 -0.19629 C -0.36706 -0.19467 -0.37018 -0.19328 -0.37318 -0.19143 C -0.37487 -0.1905 -0.3763 -0.18912 -0.37787 -0.18819 C -0.37995 -0.1868 -0.38216 -0.18611 -0.38438 -0.18495 C -0.38529 -0.18449 -0.3862 -0.18402 -0.38711 -0.18333 C -0.38906 -0.18171 -0.39076 -0.17963 -0.39271 -0.17824 C -0.3957 -0.17638 -0.39883 -0.175 -0.40195 -0.17338 C -0.40287 -0.17291 -0.40378 -0.17199 -0.40469 -0.17175 C -0.41419 -0.16805 -0.42031 -0.17013 -0.43151 -0.17013 L -0.44727 -0.04166 C -0.38151 0.01528 -0.43776 -0.02986 -0.39544 -0.00208 C -0.37774 0.0095 -0.39323 0.00487 -0.37422 0.00764 C -0.35078 0.02547 -0.37201 0.01227 -0.34727 0.01922 C -0.34193 0.02061 -0.33685 0.02408 -0.33151 0.02593 C -0.31393 0.03172 -0.3112 0.03079 -0.29362 0.03241 C -0.2707 0.0426 -0.27005 0.04445 -0.23802 0.04399 C -0.2207 0.04352 -0.1862 0.03727 -0.1862 0.03727 L -0.1418 0.072 C -0.13998 0.0757 -0.13802 0.0794 -0.1362 0.08334 C -0.13307 0.09051 -0.13021 0.09792 -0.12695 0.10487 C -0.12591 0.10718 -0.12435 0.10903 -0.12331 0.11135 C -0.1181 0.12338 -0.12357 0.11737 -0.11589 0.12292 C -0.11107 0.13149 -0.11458 0.12454 -0.10938 0.13774 C -0.10846 0.14005 -0.10781 0.1426 -0.10664 0.14445 C -0.10521 0.14607 -0.10339 0.1463 -0.10195 0.14769 C -0.10065 0.14908 -0.09948 0.15093 -0.09831 0.15255 L -0.0974 0.15741 L -0.41589 0.03241 C -0.41888 0.03403 -0.42201 0.03612 -0.42513 0.03727 C -0.42839 0.03866 -0.4319 0.03959 -0.43529 0.04075 C -0.44102 0.0426 -0.44063 0.0426 -0.44727 0.04561 C -0.4625 0.04306 -0.47214 0.04746 -0.48346 0.03403 C -0.48581 0.03125 -0.48776 0.02755 -0.48985 0.02408 C -0.4918 0.02107 -0.49544 0.01436 -0.49544 0.01436 L -0.59453 -0.13379 C -0.60104 -0.12569 -0.60768 -0.11805 -0.61393 -0.10925 C -0.6155 -0.10694 -0.61628 -0.10347 -0.61771 -0.10092 C -0.62005 -0.09629 -0.62266 -0.09213 -0.62513 -0.08773 C -0.62604 -0.08611 -0.62721 -0.08472 -0.62787 -0.08287 C -0.62969 -0.07731 -0.63047 -0.0699 -0.63346 -0.06643 L -0.6362 -0.06296 C -0.64089 -0.05069 -0.63542 -0.06643 -0.63893 -0.05162 C -0.63945 -0.04976 -0.64037 -0.04838 -0.64076 -0.04652 C -0.64154 -0.04398 -0.64193 -0.04097 -0.64271 -0.03842 C -0.6431 -0.03657 -0.64401 -0.03518 -0.64453 -0.03333 C -0.64701 -0.02407 -0.64766 -0.02013 -0.64909 -0.01203 L -0.65 0.00116 L -0.49818 0.21019 C -0.48373 0.21783 -0.49388 0.21366 -0.47695 0.21667 C -0.46172 0.21945 -0.47695 0.21713 -0.4668 0.22014 C -0.46432 0.22084 -0.46185 0.22107 -0.45938 0.22176 C -0.4444 0.22917 -0.45521 0.22454 -0.42695 0.22987 C -0.42422 0.23056 -0.42136 0.23056 -0.41862 0.23149 C -0.39961 0.23912 -0.41315 0.23426 -0.37787 0.24306 L -0.28529 0.24144 C -0.27123 0.23982 -0.2569 0.23681 -0.24362 0.22825 L -0.21771 0.21181 L -0.23802 -0.00208 C -0.24701 -0.0081 -0.25612 -0.01365 -0.26498 -0.02037 C -0.26706 -0.02199 -0.26914 -0.02384 -0.27136 -0.02523 C -0.27474 -0.02708 -0.27813 -0.02847 -0.28164 -0.03009 L -0.29831 -0.04652 C -0.30065 -0.04884 -0.30339 -0.05046 -0.3056 -0.05324 C -0.30846 -0.05648 -0.31107 -0.06018 -0.31393 -0.06296 C -0.31667 -0.06574 -0.31966 -0.06689 -0.32227 -0.06967 C -0.33047 -0.078 -0.33854 -0.0868 -0.34636 -0.09606 C -0.3487 -0.09884 -0.35065 -0.10277 -0.35287 -0.10578 C -0.35469 -0.10833 -0.35651 -0.11018 -0.35846 -0.1125 C -0.36003 -0.11689 -0.36133 -0.12152 -0.36302 -0.12569 C -0.36445 -0.12916 -0.36771 -0.13541 -0.36771 -0.13541 L -0.38802 -0.17662 C -0.39193 -0.13125 -0.3918 -0.14351 -0.38711 -0.06805 C -0.38672 -0.06157 -0.38503 -0.05578 -0.38346 -0.05 C -0.38099 -0.04097 -0.37591 -0.028 -0.37227 -0.02037 C -0.37123 -0.01782 -0.36979 -0.01597 -0.36862 -0.01365 C -0.36667 -0.00995 -0.36524 -0.00532 -0.36302 -0.00208 C -0.36146 0.00024 -0.35938 0.00139 -0.35755 0.00278 C -0.34948 0.00857 -0.34154 0.01436 -0.33346 0.01922 C -0.32904 0.022 -0.3112 0.03149 -0.30378 0.03241 C -0.29336 0.03357 -0.28281 0.03357 -0.27227 0.03403 C -0.26393 0.03357 -0.2556 0.03357 -0.24727 0.03241 C -0.23724 0.03102 -0.2263 0.025 -0.2168 0.02084 C -0.203 0.00463 -0.21341 0.01482 -0.19362 0.00278 C -0.18958 0.00024 -0.18164 -0.00555 -0.18164 -0.00555 L -0.02604 -0.09097 C -0.01953 -0.08588 -0.01602 -0.08402 -0.01029 -0.07615 C -0.00612 -0.0706 -0.003 -0.06226 0.00169 -0.0581 C 0.00299 -0.05694 0.0043 -0.05625 0.00547 -0.05486 C 0.00651 -0.05347 0.00716 -0.05115 0.0082 -0.05 C 0.0095 -0.04861 0.0138 -0.04606 0.01562 -0.0449 C 0.01927 -0.04722 0.02305 -0.04907 0.02669 -0.05162 C 0.03385 -0.05648 0.04687 -0.07384 0.04987 -0.07777 L 0.0582 -0.08935 L 0.17956 -0.08611 C 0.19388 -0.04513 0.17435 -0.10324 0.18685 -0.05648 C 0.18867 -0.05 0.19127 -0.04444 0.19336 -0.03842 C 0.20182 0.03195 0.18971 -0.05995 0.20169 0.0044 C 0.2026 0.00903 0.20221 0.01436 0.2026 0.01922 C 0.20312 0.02593 0.2039 0.03241 0.20443 0.03889 C 0.20338 0.10487 0.21406 0.09491 0.18685 0.09491 L -0.06406 0.11968 C -0.11172 0.12662 -0.07136 0.1213 -0.18529 0.1213 L -0.24453 0.20533 C -0.23581 0.21366 -0.22617 0.22477 -0.21589 0.225 C -0.14974 0.22686 -0.17578 0.22662 -0.13802 0.22662 L 0.06836 0.26459 C 0.0638 0.26829 0.05963 0.27547 0.05456 0.27593 C 0.04401 0.27709 0.02461 0.272 0.01289 0.26297 C 0.00443 0.25625 -0.00352 0.247 -0.01211 0.24144 C -0.01992 0.23658 -0.02774 0.23218 -0.03529 0.22662 C -0.03841 0.22454 -0.04141 0.22153 -0.04453 0.22014 C -0.04818 0.21829 -0.05573 0.21667 -0.05573 0.21667 L -0.42969 0.08843 C -0.43464 0.10047 -0.43242 0.09653 -0.43529 0.10162 L -0.34362 0.45394 " pathEditMode="relative" ptsTypes="AAAAAAAAAAAAAAAAAAAAAAAAAAAAAAAAAAA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0.00139 L -0.00872 0.00139 L -0.08099 -0.08912 L -0.13385 -0.08912 L -0.31341 -0.0875 C -0.31432 -0.08264 -0.31601 -0.07777 -0.31614 -0.07268 C -0.31679 -0.05463 -0.31705 -0.03009 -0.3125 -0.0118 C -0.31132 -0.00717 -0.30924 -0.00324 -0.30781 0.00139 C -0.30625 0.00672 -0.3052 0.01274 -0.30325 0.01783 C -0.29804 0.03149 -0.29101 0.04283 -0.28658 0.05741 C -0.28437 0.06436 -0.28229 0.07176 -0.28007 0.07871 C -0.27838 0.08426 -0.27447 0.09514 -0.27447 0.09514 L -0.19947 0.16598 C -0.19531 0.14792 -0.19622 0.14584 -0.18841 0.13311 C -0.18684 0.13033 -0.18281 0.12639 -0.18281 0.12639 L -0.12265 0.12315 C -0.10599 0.15278 -0.11171 0.14422 -0.08007 0.18241 C -0.0763 0.18704 -0.07174 0.18936 -0.06809 0.19399 C -0.06158 0.20186 -0.05625 0.21297 -0.04947 0.22014 C -0.04296 0.22732 -0.0401 0.22848 -0.03567 0.23843 C -0.0345 0.24074 -0.03398 0.24399 -0.03281 0.24653 C -0.03203 0.24838 -0.03085 0.24977 -0.03007 0.25162 C -0.02877 0.25463 -0.02643 0.26135 -0.02643 0.26135 C -0.02604 0.26366 -0.02526 0.26574 -0.02552 0.26806 C -0.02591 0.27269 -0.02695 0.27709 -0.02825 0.28125 C -0.02916 0.2838 -0.03046 0.28611 -0.0319 0.28774 C -0.03359 0.28982 -0.04114 0.29607 -0.04401 0.29769 C -0.04635 0.29885 -0.04895 0.29977 -0.05143 0.30093 C -0.06901 0.29931 -0.08671 0.30024 -0.10416 0.29584 C -0.12447 0.29098 -0.16432 0.27292 -0.16432 0.27292 L -0.34023 0.16274 C -0.34544 0.12176 -0.34349 0.1426 -0.34114 0.06227 C -0.34088 0.05301 -0.3371 0.04074 -0.33567 0.03264 C -0.33489 0.02824 -0.3345 0.02385 -0.33385 0.01945 C -0.32916 -0.01018 -0.3319 0.01436 -0.32734 -0.02824 C -0.32656 -0.03472 -0.32552 -0.04791 -0.32552 -0.04791 L -0.32447 -0.11389 C -0.33932 -0.1162 -0.34036 -0.11713 -0.35976 -0.11389 C -0.36106 -0.11365 -0.3621 -0.11157 -0.36341 -0.11041 C -0.36588 -0.10879 -0.36849 -0.1074 -0.37083 -0.10555 C -0.37395 -0.10301 -0.37695 -0.09976 -0.38007 -0.09745 C -0.38255 -0.09537 -0.38515 -0.09444 -0.3875 -0.09236 C -0.39062 -0.09004 -0.39349 -0.08611 -0.39674 -0.08426 C -0.40039 -0.08217 -0.40416 -0.08194 -0.40781 -0.08101 C -0.41276 -0.06064 -0.40742 -0.07546 -0.41992 -0.06273 C -0.42343 -0.05926 -0.4276 -0.0449 -0.42916 -0.04143 C -0.43046 -0.03842 -0.43229 -0.03588 -0.43385 -0.0331 C -0.43476 -0.02986 -0.43554 -0.02639 -0.43658 -0.02338 C -0.43737 -0.02106 -0.43945 -0.01944 -0.43932 -0.01666 C -0.43867 0.0301 -0.44257 0.0338 -0.43099 0.05579 C -0.42838 0.06088 -0.42565 0.06574 -0.42265 0.07061 C -0.41979 0.07524 -0.41692 0.08056 -0.41341 0.08357 C -0.39648 0.09815 -0.36158 0.12315 -0.36158 0.12315 L -0.13385 0.10672 C -0.13867 0.10047 -0.1457 0.09074 -0.15143 0.08542 C -0.15403 0.08287 -0.15703 0.08125 -0.15976 0.07871 C -0.16263 0.07593 -0.1651 0.07153 -0.16809 0.06875 C -0.175 0.06274 -0.18229 0.05787 -0.18932 0.05232 C -0.20169 0.0426 -0.2138 0.03172 -0.22643 0.02269 C -0.22942 0.02061 -0.23268 0.01875 -0.23567 0.01621 C -0.25 0.00417 -0.23776 0.01111 -0.25325 0.00139 C -0.25533 -3.7037E-6 -0.25755 -0.00069 -0.25976 -0.00185 C -0.26158 -0.00301 -0.26523 -0.00509 -0.26523 -0.00509 L -0.41067 0.00463 C -0.41614 0.01135 -0.42265 0.01598 -0.42734 0.02431 C -0.4289 0.02709 -0.43046 0.02963 -0.4319 0.03264 C -0.43632 0.04144 -0.43099 0.03426 -0.43658 0.04098 C -0.4375 0.04352 -0.43789 0.04723 -0.43932 0.04908 C -0.44023 0.05 -0.44218 0.04746 -0.44218 0.04746 L -0.58567 -0.06944 C -0.58658 -0.06851 -0.60377 -0.05301 -0.6069 -0.04791 C -0.61184 -0.04027 -0.61666 -0.03217 -0.62083 -0.02338 C -0.62187 -0.02106 -0.62617 -0.01273 -0.62734 -0.00856 C -0.62812 -0.00578 -0.62838 -0.00277 -0.62916 -0.00023 C -0.6302 0.00324 -0.63294 0.00949 -0.63294 0.00949 C -0.63255 0.02431 -0.63463 0.04005 -0.6319 0.05394 C -0.62552 0.0875 -0.62096 0.08195 -0.60976 0.09514 C -0.59192 0.11621 -0.60533 0.10649 -0.58294 0.12315 C -0.57421 0.12963 -0.56445 0.13357 -0.55599 0.14121 C -0.55273 0.14445 -0.54674 0.15278 -0.54674 0.15278 L -0.29401 0.28936 L -0.30781 0.2926 L -0.53932 0.16111 C -0.54088 0.15602 -0.54153 0.14977 -0.54401 0.1463 C -0.55195 0.13426 -0.56875 0.1294 -0.57734 0.12477 C -0.58294 0.12176 -0.59401 0.11482 -0.59401 0.11482 L -0.6819 0.19885 C -0.68164 0.20649 -0.68177 0.21436 -0.68099 0.22199 C -0.68046 0.22824 -0.67669 0.24445 -0.6746 0.24977 C -0.67395 0.25139 -0.67278 0.25232 -0.67174 0.25324 C -0.6694 0.25556 -0.66692 0.25764 -0.66432 0.25973 C -0.65989 0.26343 -0.65429 0.26736 -0.6496 0.26968 C -0.64648 0.27107 -0.64335 0.27176 -0.64023 0.27292 C -0.62174 0.2713 -0.60312 0.27153 -0.58476 0.26806 C -0.5832 0.2676 -0.58333 0.26274 -0.5819 0.26135 C -0.57942 0.2588 -0.57643 0.25811 -0.57356 0.25649 C -0.57109 0.25324 -0.56901 0.24885 -0.56627 0.24653 C -0.56302 0.24399 -0.55937 0.24352 -0.55599 0.24167 C -0.55286 0.23982 -0.55 0.23658 -0.54674 0.23496 C -0.53671 0.23056 -0.52617 0.22894 -0.51627 0.22361 C -0.50885 0.21945 -0.50143 0.21528 -0.49401 0.21204 C -0.48841 0.20973 -0.48294 0.20718 -0.47734 0.20533 C -0.47031 0.20324 -0.45599 0.20047 -0.45599 0.20047 L -0.43841 0.00625 C -0.45546 0.02709 -0.45182 0.02037 -0.46614 0.04746 C -0.46692 0.04885 -0.46757 0.0507 -0.46809 0.05232 C -0.47018 0.05903 -0.47161 0.06459 -0.47265 0.07223 C -0.47317 0.07547 -0.4733 0.07871 -0.47356 0.08195 C -0.47265 0.09792 -0.47252 0.11412 -0.47083 0.12963 C -0.47031 0.13403 -0.46849 0.1375 -0.46718 0.14121 C -0.4651 0.1463 -0.46302 0.15139 -0.46067 0.15602 C -0.45937 0.15857 -0.45755 0.16065 -0.45599 0.16274 C -0.4539 0.16551 -0.45195 0.16899 -0.44947 0.17084 C -0.43671 0.18172 -0.40351 0.18033 -0.39947 0.18079 L -0.37174 0.17593 C -0.36718 0.175 -0.36237 0.17593 -0.35781 0.17408 C -0.34335 0.16852 -0.33242 0.16227 -0.31992 0.15116 C -0.30677 0.13936 -0.31302 0.14537 -0.30325 0.13149 C -0.30078 0.12801 -0.29804 0.12524 -0.29583 0.12153 C -0.2944 0.11922 -0.29218 0.1132 -0.29218 0.1132 L -0.60599 -0.20092 C -0.61093 -0.19351 -0.61445 -0.18773 -0.61992 -0.18125 C -0.622 -0.17893 -0.62434 -0.17731 -0.62643 -0.17476 C -0.62812 -0.17245 -0.62929 -0.16898 -0.63099 -0.16643 C -0.63671 -0.15787 -0.64283 -0.15023 -0.64856 -0.14189 C -0.65533 -0.13171 -0.65338 -0.13264 -0.65885 -0.12037 C -0.65963 -0.11851 -0.66067 -0.11713 -0.66158 -0.11551 C -0.66289 -0.11273 -0.66406 -0.10995 -0.66523 -0.10717 C -0.66588 -0.10393 -0.66718 -0.10092 -0.66718 -0.09745 C -0.66718 -0.07824 -0.66679 -0.05879 -0.66523 -0.03981 C -0.66497 -0.03541 -0.66302 -0.03194 -0.66158 -0.02824 C -0.65781 -0.01875 -0.65429 -0.00833 -0.6496 -0.00023 C -0.64739 0.00348 -0.64401 0.00394 -0.64127 0.00625 C -0.63932 0.00787 -0.63763 0.00973 -0.63567 0.01135 C -0.62955 0.01574 -0.6233 0.02014 -0.61718 0.02431 C -0.61445 0.02616 -0.61171 0.02871 -0.60885 0.0294 C -0.60416 0.03033 -0.5996 0.0294 -0.59492 0.0294 L -0.7625 -0.18287 C -0.76471 -0.17523 -0.7677 -0.16805 -0.76901 -0.15995 C -0.77057 -0.15 -0.77148 -0.14351 -0.77356 -0.13356 C -0.77447 -0.12963 -0.77552 -0.12592 -0.77643 -0.12199 C -0.7789 -0.09074 -0.77434 -0.13402 -0.78294 -0.09745 C -0.78398 -0.09282 -0.78307 -0.08726 -0.78385 -0.08264 C -0.7858 -0.06967 -0.7888 -0.0574 -0.79127 -0.04467 C -0.79088 -0.00578 -0.79349 0.03357 -0.79023 0.07223 C -0.78932 0.08311 -0.78294 0.08982 -0.77916 0.09838 C -0.77786 0.10139 -0.77083 0.11667 -0.76809 0.11829 C -0.76184 0.12153 -0.75507 0.12153 -0.74856 0.12315 C -0.73476 0.12269 -0.72083 0.12338 -0.7069 0.12153 C -0.70312 0.12107 -0.69283 0.1132 -0.68932 0.10996 C -0.68737 0.10811 -0.68554 0.10579 -0.68385 0.10348 C -0.68281 0.10209 -0.68099 0.09838 -0.68099 0.09838 L -0.83841 0.03588 C -0.84322 0.04769 -0.84622 0.05417 -0.8496 0.06875 C -0.85286 0.08334 -0.85312 0.09005 -0.85416 0.10348 C -0.85273 0.18357 -0.85833 0.13496 -0.85052 0.16274 C -0.84974 0.16528 -0.84987 0.16875 -0.84856 0.17084 C -0.83919 0.18658 -0.83737 0.18496 -0.82825 0.19399 C -0.81862 0.20348 -0.80742 0.21736 -0.79674 0.22199 C -0.79153 0.22408 -0.78619 0.2257 -0.78099 0.22848 C -0.7552 0.2419 -0.77578 0.23727 -0.7496 0.24005 C -0.7427 0.24283 -0.73606 0.24584 -0.72916 0.24815 C -0.71822 0.25186 -0.7108 0.25209 -0.6996 0.25324 L -0.67265 0.26135 L -0.75794 0.16922 C -0.75937 0.18357 -0.76224 0.19746 -0.7625 0.21204 C -0.76276 0.22524 -0.76145 0.23866 -0.75976 0.25162 C -0.75872 0.25903 -0.75039 0.27084 -0.74765 0.27292 C -0.73007 0.28658 -0.73828 0.28357 -0.72356 0.28611 C -0.67669 0.28449 -0.62968 0.28542 -0.58294 0.28125 C -0.57031 0.2801 -0.56171 0.26922 -0.55052 0.26297 C -0.54648 0.26088 -0.54244 0.25973 -0.53841 0.25811 C -0.53385 0.25417 -0.52942 0.24954 -0.5246 0.24653 C -0.51914 0.24329 -0.50794 0.24005 -0.50794 0.24005 L -0.45052 0.08357 C -0.45325 0.0875 -0.45664 0.09028 -0.45885 0.09514 C -0.46484 0.10903 -0.46666 0.12639 -0.46901 0.14283 C -0.47031 0.17986 -0.47109 0.17037 -0.46523 0.2169 C -0.46367 0.2294 -0.46158 0.2294 -0.4569 0.23843 C -0.45507 0.24213 -0.45377 0.24699 -0.45143 0.24977 C -0.4483 0.25371 -0.44479 0.25602 -0.44114 0.25811 C -0.43398 0.26227 -0.42656 0.26551 -0.41901 0.26806 C -0.4138 0.26968 -0.38033 0.27408 -0.37734 0.27454 C -0.36341 0.27338 -0.34947 0.27338 -0.33567 0.2713 C -0.32395 0.26945 -0.30885 0.26482 -0.29674 0.25973 C -0.29335 0.25834 -0.28997 0.25649 -0.28658 0.25486 L -0.2625 0.2301 L -0.34309 0.05394 C -0.34466 0.06019 -0.34752 0.06551 -0.34765 0.07223 C -0.34817 0.09074 -0.34622 0.10949 -0.34492 0.12801 C -0.34466 0.13102 -0.34401 0.13403 -0.34309 0.13635 C -0.33606 0.15255 -0.33593 0.14792 -0.32643 0.15764 C -0.32291 0.16135 -0.32005 0.16736 -0.31614 0.16922 C -0.30703 0.17361 -0.27031 0.18218 -0.25781 0.18403 C -0.23294 0.18774 -0.20781 0.19074 -0.18281 0.19399 L -0.11809 0.19074 C -0.11588 0.19051 -0.11367 0.19028 -0.11158 0.18889 C -0.11015 0.18797 -0.10924 0.18542 -0.10781 0.18403 C -0.1052 0.18102 -0.10208 0.1794 -0.09947 0.17593 C -0.09609 0.17107 -0.09023 0.15926 -0.09023 0.15926 L -0.16718 0.05232 C -0.16809 0.06065 -0.16979 0.06875 -0.16992 0.07709 C -0.17018 0.09584 -0.16992 0.11459 -0.16809 0.13311 C -0.1677 0.13658 -0.16497 0.1375 -0.16341 0.13959 C -0.16184 0.14167 -0.15872 0.14514 -0.1569 0.1463 C -0.15546 0.14699 -0.1539 0.14746 -0.15234 0.14792 C -0.12734 0.15556 -0.13671 0.15348 -0.11718 0.15602 L -0.10599 0.16274 C -0.10442 0.16366 -0.10299 0.16505 -0.10143 0.16598 C -0.09987 0.16667 -0.0983 0.16713 -0.09674 0.1676 L -0.07552 0.18403 L -0.04856 0.30417 L -0.05599 0.4919 " pathEditMode="relative" ptsTypes="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1527 L 0.03229 -0.3199 L 0.10078 -0.26713 C 0.10847 -0.24259 0.10808 -0.25 0.10456 -0.20787 C 0.10417 -0.20393 0.10196 -0.20139 0.10078 -0.19814 C 0.09974 -0.1949 0.09909 -0.1912 0.09805 -0.18819 C 0.09636 -0.18356 0.09245 -0.175 0.09245 -0.175 L 0.16185 -0.32639 C 0.17487 -0.32546 0.18789 -0.32569 0.20078 -0.32314 C 0.20261 -0.32291 0.20378 -0.31967 0.20547 -0.31828 C 0.2069 -0.31689 0.21003 -0.31504 0.21003 -0.31504 L 0.24623 -0.1537 C 0.24714 -0.15856 0.24766 -0.16389 0.24896 -0.16851 C 0.25183 -0.1787 0.25248 -0.17476 0.25638 -0.18171 C 0.25782 -0.18402 0.25873 -0.18726 0.26003 -0.18981 C 0.2612 -0.19166 0.26263 -0.19282 0.2638 -0.19467 C 0.26615 -0.19907 0.26823 -0.20625 0.27123 -0.20949 C 0.27409 -0.21296 0.27761 -0.21435 0.28047 -0.21782 C 0.29011 -0.22916 0.27513 -0.2118 0.28685 -0.2243 C 0.2888 -0.22639 0.2905 -0.22916 0.29245 -0.23101 L 0.29987 -0.2375 L 0.36927 -0.08935 C 0.35586 -0.02777 0.3599 -0.0331 0.34623 0.0044 C 0.3418 0.01644 0.33789 0.02662 0.33138 0.03565 C 0.32683 0.0419 0.31758 0.04769 0.31289 0.05209 C 0.30964 0.0551 0.30703 0.06042 0.30352 0.06204 C 0.29701 0.06505 0.28998 0.06436 0.28321 0.06528 C 0.2513 0.06088 0.23607 0.07084 0.2138 0.04885 C 0.20248 0.03774 0.18047 0.01436 0.18047 0.01436 C 0.17852 0.01042 0.17696 0.00602 0.17487 0.00278 C 0.17201 -0.00162 0.16823 -0.00393 0.16563 -0.00879 C 0.16367 -0.01226 0.16341 -0.01782 0.16185 -0.02199 C 0.15586 -0.03912 0.1556 -0.03148 0.1517 -0.05324 C 0.14948 -0.0662 0.14623 -0.09259 0.14623 -0.09259 L 0.40912 -0.24745 C 0.41003 -0.24189 0.41068 -0.23634 0.41185 -0.23101 C 0.41341 -0.22476 0.41602 -0.21921 0.41745 -0.21296 C 0.41823 -0.20926 0.41797 -0.20509 0.41836 -0.20139 C 0.41888 -0.19699 0.41966 -0.19259 0.42019 -0.18819 C 0.41953 -0.14467 0.42813 -0.14166 0.41563 -0.13217 C 0.41472 -0.13148 0.4138 -0.13101 0.41289 -0.13055 C 0.40964 -0.13912 0.41094 -0.13356 0.41094 -0.14861 L 0.63594 -0.30023 C 0.64492 -0.26435 0.63282 -0.31134 0.6517 -0.24907 C 0.65417 -0.2412 0.65612 -0.23264 0.65821 -0.2243 C 0.65886 -0.21666 0.66211 -0.2081 0.66003 -0.20139 C 0.65104 -0.17129 0.63841 -0.17777 0.62305 -0.17662 C 0.60951 -0.17986 0.59584 -0.1824 0.58229 -0.18657 C 0.57995 -0.18726 0.57578 -0.19143 0.57578 -0.19143 L 0.62956 -0.12407 C 0.62709 -0.05324 0.63503 0.00024 0.61198 0.05556 C 0.60755 0.06574 0.60104 0.07246 0.59532 0.0801 C 0.59271 0.08357 0.58998 0.08681 0.58698 0.08843 C 0.58334 0.09028 0.57956 0.08959 0.57578 0.09005 C 0.5668 0.08727 0.55782 0.08542 0.54896 0.08172 C 0.54206 0.07894 0.53529 0.07477 0.52865 0.07037 C 0.49545 0.04815 0.47943 0.02824 0.44532 -0.01203 C 0.43698 -0.02176 0.42956 -0.03333 0.42214 -0.0449 C 0.41003 -0.06389 0.40078 -0.08379 0.39154 -0.1074 C 0.38308 -0.12916 0.37084 -0.16389 0.36563 -0.18981 C 0.3599 -0.21782 0.3556 -0.24676 0.35078 -0.27546 C 0.34857 -0.28912 0.34427 -0.31666 0.34427 -0.31666 L 0.62865 -0.25902 C 0.62982 -0.25347 0.63151 -0.24814 0.63229 -0.24259 C 0.63308 -0.23657 0.63282 -0.23032 0.63321 -0.2243 C 0.63373 -0.2162 0.63412 -0.20787 0.63503 -0.19976 C 0.63594 -0.19236 0.6375 -0.18541 0.6388 -0.17824 L 0.64336 -0.18819 L 0.79623 -0.14051 C 0.79805 -0.13379 0.80052 -0.12777 0.8017 -0.1206 C 0.8043 -0.10625 0.80729 -0.07615 0.80729 -0.07615 C 0.80755 -0.07014 0.80769 -0.06412 0.80821 -0.0581 C 0.80886 -0.05092 0.81107 -0.04398 0.81094 -0.0368 C 0.81081 -0.02338 0.8086 -0.01041 0.80729 0.00278 C 0.80703 0.0051 0.80703 0.00741 0.80638 0.00926 C 0.80508 0.01297 0.80365 0.01667 0.8017 0.01922 C 0.79779 0.02454 0.7888 0.03241 0.7888 0.03241 C 0.77865 0.03079 0.76836 0.03056 0.75821 0.02755 C 0.75222 0.0257 0.74649 0.02061 0.74063 0.0176 C 0.73138 0.01297 0.72188 0.01019 0.71289 0.0044 C 0.70547 -0.00023 0.69883 -0.00833 0.69154 -0.01365 C 0.68399 -0.01921 0.67565 -0.02176 0.66836 -0.02847 C 0.64961 -0.04606 0.63034 -0.0625 0.6138 -0.08611 L 0.60456 -0.0993 L 0.27487 -0.35764 C 0.27852 -0.3537 0.29232 -0.33935 0.29623 -0.3331 C 0.3112 -0.30902 0.3112 -0.30833 0.31927 -0.29027 C 0.30599 -0.22731 0.31797 -0.27129 0.22578 -0.2787 C 0.22188 -0.27893 0.21472 -0.28541 0.21472 -0.28541 L 0.19427 -0.10092 C 0.19401 -0.09444 0.19479 -0.08726 0.19336 -0.08125 C 0.19271 -0.07824 0.19037 -0.07754 0.1888 -0.07615 C 0.18633 -0.0743 0.18386 -0.07314 0.18138 -0.07129 C 0.17917 -0.06967 0.17709 -0.06805 0.17487 -0.06643 L 0.12305 -0.06805 C 0.11159 -0.0699 0.08464 -0.10694 0.08138 -0.11088 C 0.05886 -0.13703 0.06628 -0.12523 0.04336 -0.15856 C 0.03151 -0.17569 0.01706 -0.18889 0.00821 -0.21134 L -0.02044 -0.28356 L 0.12578 -0.21782 C 0.1306 -0.18356 0.13073 -0.19259 0.12487 -0.14051 C 0.12422 -0.13449 0.12214 -0.12916 0.12019 -0.12407 C 0.11498 -0.10949 0.11107 -0.10509 0.10456 -0.09259 C 0.10196 -0.08796 0.09987 -0.08217 0.09714 -0.07777 C 0.09375 -0.07268 0.08216 -0.06111 0.07852 -0.0581 C 0.07526 -0.05555 0.07175 -0.05393 0.06836 -0.05162 C 0.05026 -0.03865 0.06133 -0.04259 0.04336 -0.04004 C 0.02487 -0.04166 0.00612 -0.04027 -0.01211 -0.0449 C -0.02018 -0.04699 -0.03932 -0.07407 -0.04453 -0.07963 C -0.07604 -0.1118 -0.05273 -0.07847 -0.07981 -0.11736 C -0.08606 -0.12639 -0.0931 -0.13426 -0.0983 -0.14537 C -0.10677 -0.16365 -0.12044 -0.20463 -0.12044 -0.20463 L 0.01003 -0.08611 C 0.01107 -0.06134 0.01211 -0.0456 0.01003 -0.01851 C 0.0099 -0.01666 0.00821 -0.01643 0.00729 -0.01527 C 0.00625 -0.01689 -0.01289 -0.04722 -0.01771 -0.05972 C -0.02005 -0.06574 -0.02526 -0.08495 -0.02695 -0.09097 L -0.02877 -0.1074 L 0.12852 0.04561 C 0.12487 0.03565 0.12735 0.04399 0.12578 0.02408 C 0.125 0.01366 0.12396 0.00324 0.12305 -0.00717 C 0.12266 -0.01643 0.12279 -0.02592 0.12214 -0.03518 C 0.12123 -0.04722 0.11797 -0.05902 0.11836 -0.07129 C 0.11888 -0.08819 0.12487 -0.1206 0.12487 -0.1206 L 0.27396 -0.0581 C 0.27774 -0.04606 0.27969 -0.04189 0.28138 -0.02847 C 0.28594 0.00811 0.27904 -0.03125 0.28412 -0.0037 C 0.28438 0.00209 0.28646 0.03125 0.28412 0.03565 C 0.28177 0.04005 0.27735 0.03565 0.27396 0.03565 L 0.23138 0.24491 " pathEditMode="relative" ptsTypes="AAAAAAAAAAAAAAAAAAAAAAAAAAAAAAA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62 -0.01296 L 0.04454 -0.08542 L 0.16954 -0.07546 C 0.18412 -0.07407 0.21303 -0.06898 0.21303 -0.06898 L 0.31498 -0.04583 C 0.3168 -0.07546 0.31693 -0.07014 0.31303 -0.11667 C 0.31276 -0.12037 0.31159 -0.12361 0.31029 -0.12639 C 0.30482 -0.13796 0.29271 -0.15949 0.29271 -0.15949 L 0.19636 -0.22523 C 0.19336 -0.21805 0.18659 -0.21273 0.18711 -0.20393 C 0.18803 -0.18843 0.18776 -0.17268 0.18998 -0.15787 C 0.19037 -0.1544 0.19454 -0.15116 0.19454 -0.15116 L 0.31954 -0.10023 C 0.35222 -0.08958 0.34688 -0.09005 0.40664 -0.10023 C 0.41706 -0.10185 0.43711 -0.11505 0.43711 -0.11505 C 0.43959 -0.11944 0.44219 -0.12361 0.44454 -0.12824 C 0.45469 -0.14838 0.44844 -0.14352 0.4556 -0.14792 L 0.45756 -0.15787 L 0.37331 -0.27477 C 0.32175 -0.22523 0.34258 -0.2493 0.30938 -0.20718 C 0.30717 -0.20116 0.30469 -0.19537 0.30287 -0.18912 C 0.29831 -0.17268 0.29818 -0.15972 0.29636 -0.1412 C 0.29727 -0.12153 0.29714 -0.10162 0.29922 -0.08194 C 0.29961 -0.07731 0.30209 -0.07407 0.30378 -0.0706 C 0.31263 -0.05278 0.31172 -0.0544 0.32331 -0.04583 C 0.33542 -0.0368 0.33125 -0.0375 0.33894 -0.0375 L 0.24271 -0.07222 C 0.24089 -0.06898 0.22774 -0.0463 0.22605 -0.04097 C 0.22409 -0.03495 0.22344 -0.02778 0.22227 -0.02106 C 0.22045 -0.01018 0.21862 0.00093 0.2168 0.01181 C 0.21862 0.03264 0.21823 0.0544 0.22227 0.07431 C 0.22448 0.08519 0.2461 0.10116 0.24922 0.10232 C 0.28191 0.11551 0.30691 0.11273 0.34089 0.11389 C 0.37448 0.10625 0.40834 0.10116 0.4418 0.09074 C 0.44961 0.08843 0.46394 0.07593 0.46394 0.07593 L 0.50573 -0.01458 C 0.50222 -0.01065 0.49935 -0.00486 0.49545 -0.00301 C 0.49375 -0.00231 0.49766 -0.00833 0.49831 -0.01134 L 0.50105 -0.02616 C 0.5017 -0.03657 0.503 -0.04676 0.50287 -0.05741 C 0.50274 -0.07454 0.50013 -0.10833 0.50013 -0.10833 L 0.35469 -0.23032 C 0.34649 -0.22083 0.33998 -0.21435 0.33256 -0.20231 C 0.32631 -0.19236 0.32084 -0.18148 0.31498 -0.17106 C 0.30938 -0.14722 0.30834 -0.15741 0.31394 -0.13958 L 0.32696 -0.14305 L 0.15469 -0.33565 C 0.15261 -0.33009 0.15053 -0.3243 0.14831 -0.31921 C 0.14532 -0.31227 0.14115 -0.30694 0.13894 -0.2993 C 0.1375 -0.29398 0.13607 -0.28819 0.13438 -0.28287 C 0.13204 -0.27569 0.12696 -0.26157 0.12696 -0.26157 C 0.12448 -0.2419 0.12513 -0.25185 0.12513 -0.23194 L -0.01849 -0.32083 C -0.03619 -0.29768 -0.02825 -0.30995 -0.04244 -0.28449 L -0.04713 -0.27639 C -0.04869 -0.26968 -0.05065 -0.26343 -0.05182 -0.25648 C -0.05247 -0.25231 -0.05286 -0.24768 -0.05273 -0.24329 C -0.05221 -0.23449 -0.0513 -0.22569 -0.04987 -0.21713 C -0.04895 -0.21065 -0.04453 -0.20324 -0.04153 -0.20069 C -0.03606 -0.19537 -0.03164 -0.19537 -0.02578 -0.19398 C -0.02122 -0.1919 -0.01666 -0.18935 -0.01197 -0.1875 C -0.01015 -0.18657 -0.0082 -0.18588 -0.00638 -0.18588 C 0.00196 -0.18588 0.01029 -0.1868 0.01862 -0.1875 L 0.02969 -0.19074 L -0.01653 -0.24514 C -0.02057 -0.23843 -0.02513 -0.23264 -0.02864 -0.22523 C -0.03033 -0.22153 -0.03099 -0.21643 -0.03229 -0.21204 C -0.03372 -0.20764 -0.03567 -0.2037 -0.03697 -0.19884 C -0.03815 -0.19421 -0.03841 -0.18889 -0.03971 -0.18403 C -0.04375 -0.16944 -0.04882 -0.15602 -0.05273 -0.1412 C -0.05507 -0.13241 -0.05742 -0.10787 -0.0582 -0.10023 C -0.05729 -0.07477 -0.05846 -0.03241 -0.05273 -0.00301 C -0.05143 0.00347 -0.04336 0.03241 -0.04153 0.03657 C -0.03606 0.04838 -0.02981 0.05972 -0.02304 0.06945 C -0.01849 0.07593 -0.01432 0.08403 -0.00911 0.08912 C 0.00664 0.10463 0.02422 0.10903 0.0418 0.11389 L 0.15287 0.1419 L 0.28711 0.13866 C 0.29584 0.13727 0.30391 0.12894 0.3112 0.12037 L 0.32422 0.10556 C 0.32539 0.10278 0.32683 0.10046 0.32787 0.09745 C 0.33151 0.08681 0.33217 0.08125 0.33438 0.06945 L 0.33529 0.05625 L -0.02773 -0.24838 C -0.0302 -0.24606 -0.03268 -0.24421 -0.03515 -0.24167 C -0.03802 -0.23866 -0.04075 -0.23542 -0.04349 -0.23194 C -0.05442 -0.21667 -0.06627 -0.20116 -0.07578 -0.18241 C -0.07682 -0.18055 -0.0776 -0.17801 -0.07864 -0.17593 C -0.08033 -0.17245 -0.08268 -0.16968 -0.08411 -0.16597 C -0.08606 -0.16134 -0.08711 -0.15602 -0.0888 -0.15116 C -0.08984 -0.14815 -0.09153 -0.14606 -0.09244 -0.14305 C -0.09336 -0.14051 -0.09466 -0.1331 -0.09531 -0.12986 C -0.09466 -0.12546 -0.09544 -0.11944 -0.09349 -0.11667 C -0.09205 -0.11481 -0.09192 -0.12199 -0.09153 -0.12477 C -0.09127 -0.12801 -0.09153 -0.13148 -0.09153 -0.13472 L -0.32682 -0.34051 C -0.33229 -0.32963 -0.3388 -0.31991 -0.34349 -0.30764 C -0.34882 -0.29352 -0.35013 -0.28171 -0.35078 -0.26643 C -0.35182 -0.24514 -0.35273 -0.22361 -0.35364 -0.20231 C -0.35234 -0.19398 -0.35221 -0.18495 -0.34987 -0.17755 C -0.34362 -0.15718 -0.3332 -0.14583 -0.32122 -0.13796 C -0.30755 -0.1294 -0.29362 -0.12199 -0.27955 -0.11667 C -0.26927 -0.11273 -0.25859 -0.11157 -0.24804 -0.10995 C -0.23489 -0.1081 -0.22395 -0.10833 -0.21106 -0.10833 L -0.32304 -0.20555 C -0.33398 -0.18449 -0.34765 -0.15903 -0.35455 -0.13472 L -0.37213 -0.07222 C -0.37226 -0.07153 -0.38046 -0.01643 -0.37955 -0.00625 C -0.3776 0.01505 -0.37148 0.02361 -0.36106 0.03148 C -0.33684 0.04977 -0.31432 0.04398 -0.28697 0.0463 C -0.25572 0.04144 -0.22434 0.03982 -0.19349 0.03148 C -0.18307 0.0287 -0.1638 0.01343 -0.1638 0.01343 L -0.19895 -0.37662 C -0.20078 -0.37176 -0.20234 -0.36643 -0.20455 -0.3618 C -0.20586 -0.35926 -0.20807 -0.35833 -0.20911 -0.35532 C -0.21093 -0.35046 -0.21158 -0.34444 -0.21289 -0.33889 C -0.20885 -0.3169 -0.20716 -0.29329 -0.20078 -0.27292 C -0.19908 -0.26759 -0.19414 -0.26921 -0.19062 -0.26805 C -0.1608 -0.25926 -0.13086 -0.25069 -0.10078 -0.24329 C -0.08854 -0.24028 -0.07617 -0.23866 -0.0638 -0.2368 C -0.0582 -0.23588 -0.04713 -0.23518 -0.04713 -0.23518 L 0.2056 -0.0162 C 0.20222 -0.02662 0.19896 -0.03727 0.19545 -0.04745 C 0.19375 -0.05255 0.18998 -0.06227 0.18998 -0.06227 L -0.02682 -0.24005 C -0.0345 -0.22361 -0.04427 -0.20972 -0.04987 -0.19074 C -0.05937 -0.15903 -0.05507 -0.17454 -0.06289 -0.14468 C -0.06627 -0.11435 -0.06927 -0.09954 -0.06289 -0.06389 C -0.05963 -0.04583 -0.02474 0.00208 -0.02304 0.00347 C 0.00417 0.02824 0.03373 0.04398 0.06211 0.06458 C 0.06654 0.06759 0.07513 0.07431 0.07513 0.07431 C 0.07605 0.07593 0.07709 0.07732 0.07787 0.0794 C 0.07839 0.08079 0.07878 0.08241 0.07878 0.08426 C 0.07878 0.10023 0.07123 0.1007 0.06303 0.11065 C 0.06641 0.11227 0.0698 0.11458 0.07331 0.11551 C 0.07878 0.1169 0.08438 0.11713 0.08998 0.11713 C 0.11094 0.11759 0.13191 0.11713 0.15287 0.11713 L 0.25756 -0.24676 L 0.23803 -0.24514 C 0.23503 -0.24375 0.23321 -0.23843 0.2306 -0.23518 C 0.22188 -0.22384 0.23607 -0.24653 0.2168 -0.21204 C 0.21589 -0.20718 0.21394 -0.20255 0.21394 -0.19722 C 0.21394 -0.16319 0.2168 -0.09514 0.2168 -0.09514 L 0.18711 0.27037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555 L -0.0013 -0.00555 C 0.03073 0.00394 -0.01224 -0.00833 0.02174 -0.00069 C 0.05794 0.00741 0.00625 -0.00162 0.04218 0.00417 C 0.0483 0.00648 0.05442 0.00926 0.06067 0.01088 C 0.06771 0.0125 0.075 0.01204 0.08203 0.01412 C 0.12213 0.0257 0.05924 0.01783 0.11536 0.02245 L 0.14036 0.02732 L 0.16627 0.00579 C 0.16497 -0.01991 0.16536 -0.00717 0.16536 -0.03194 L 0.06159 -0.14236 C 0.05937 -0.13958 0.05442 -0.13518 0.05325 -0.12917 C 0.05273 -0.12592 0.0526 -0.12245 0.05234 -0.11921 C 0.05299 -0.11319 0.0526 -0.10671 0.05416 -0.10116 C 0.05612 -0.09421 0.05963 -0.08889 0.0625 -0.0831 C 0.06536 -0.07731 0.06705 -0.07384 0.07083 -0.07153 C 0.07239 -0.0706 0.07396 -0.07037 0.07552 -0.06991 C 0.08932 -0.05764 0.07226 -0.07361 0.08659 -0.05671 C 0.08828 -0.05463 0.09218 -0.05162 0.09218 -0.05162 L 0.13476 -0.03518 C 0.1582 -0.0368 0.18164 -0.03727 0.20508 -0.04028 C 0.21367 -0.0412 0.2164 -0.04699 0.2237 -0.05347 C 0.22409 -0.0537 0.23229 -0.05972 0.23385 -0.06157 C 0.23698 -0.06574 0.23997 -0.07037 0.2431 -0.07477 C 0.24948 -0.08403 0.24765 -0.08125 0.25325 -0.0912 L 0.25703 -0.10926 L 0.09492 -0.2213 C 0.09362 -0.22014 0.08607 -0.21505 0.08476 -0.20972 C 0.08424 -0.20764 0.08476 -0.20532 0.08476 -0.20324 L -0.02448 -0.25417 C -0.02878 -0.25208 -0.03321 -0.25046 -0.0375 -0.24768 C -0.0392 -0.24653 -0.0405 -0.24398 -0.04206 -0.24259 C -0.04453 -0.24074 -0.04701 -0.23958 -0.04948 -0.23773 C -0.05078 -0.2368 -0.05196 -0.23542 -0.05326 -0.23449 C -0.06198 -0.22731 -0.0655 -0.22662 -0.07539 -0.21481 C -0.07826 -0.21134 -0.07865 -0.21134 -0.08099 -0.20648 C -0.08386 -0.20046 -0.08373 -0.2 -0.08555 -0.19329 C -0.08438 -0.1868 -0.08399 -0.1794 -0.0819 -0.17361 C -0.08073 -0.17014 -0.07839 -0.16875 -0.0763 -0.1669 C -0.07396 -0.16481 -0.06537 -0.16111 -0.06341 -0.16042 C -0.0517 -0.15625 -0.02826 -0.14884 -0.02826 -0.14884 L -0.00235 -0.06643 C 0.0026 -0.06319 0.00755 -0.05972 0.0125 -0.05671 C 0.04023 -0.03958 0.07304 -0.06111 0.09961 -0.06481 C 0.1039 -0.06759 0.10846 -0.06921 0.1125 -0.07315 C 0.12461 -0.08472 0.1362 -0.09768 0.14765 -0.11111 C 0.15052 -0.11435 0.15586 -0.12268 0.15794 -0.12917 C 0.16028 -0.13657 0.16302 -0.14398 0.16432 -0.15208 C 0.16705 -0.16852 0.16575 -0.15972 0.1681 -0.17847 C 0.16745 -0.2 0.16758 -0.2213 0.16627 -0.24259 C 0.16601 -0.24537 0.16419 -0.24676 0.16341 -0.2493 C 0.16289 -0.25139 0.16328 -0.25417 0.1625 -0.25579 C 0.16041 -0.26088 0.15716 -0.26412 0.15508 -0.26898 C 0.15416 -0.2713 0.15364 -0.27407 0.15234 -0.27569 C 0.15013 -0.27847 0.14726 -0.2794 0.14492 -0.28217 C 0.14127 -0.28657 0.13476 -0.29699 0.13476 -0.29699 L 0.12083 -0.31505 C 0.09817 -0.32847 0.12135 -0.31412 0.0875 -0.33981 C 0.08203 -0.34398 0.0763 -0.34699 0.07083 -0.35139 C 0.0681 -0.35347 0.06536 -0.35625 0.0625 -0.35787 C 0.05495 -0.3625 0.05221 -0.36088 0.04401 -0.36296 C 0.02656 -0.36713 0.04114 -0.36574 0.02174 -0.36944 C 0.0013 -0.37361 0.00364 -0.37268 -0.01433 -0.37268 L -0.07266 -0.30694 C -0.07331 -0.2993 -0.07383 -0.29143 -0.07448 -0.2838 C -0.07474 -0.28171 -0.07474 -0.27917 -0.07539 -0.27731 C -0.07722 -0.27292 -0.08021 -0.27037 -0.0819 -0.26574 C -0.08255 -0.26412 -0.08295 -0.26204 -0.08373 -0.26088 C -0.08568 -0.25764 -0.08789 -0.25486 -0.09024 -0.25255 C -0.09336 -0.24954 -0.10104 -0.24491 -0.10417 -0.24259 C -0.10755 -0.24005 -0.11081 -0.23657 -0.11433 -0.23449 C -0.12032 -0.23079 -0.12852 -0.23032 -0.13464 -0.22963 C -0.1375 -0.22847 -0.14024 -0.22755 -0.14297 -0.22616 C -0.14675 -0.2243 -0.15417 -0.21967 -0.15417 -0.21967 L -0.17826 -0.08125 C -0.17604 -0.07592 -0.17357 -0.0706 -0.17175 -0.06481 C -0.17018 -0.06018 -0.16979 -0.0544 -0.16797 -0.05 C -0.16602 -0.04537 -0.16302 -0.04259 -0.16055 -0.03866 C -0.15873 -0.03542 -0.15677 -0.03217 -0.15508 -0.0287 C -0.14896 -0.01574 -0.15378 -0.02037 -0.14584 -0.00717 C -0.14414 -0.00463 -0.14206 -0.00301 -0.14024 -0.00069 C -0.13867 0.00139 -0.13724 0.00394 -0.13555 0.00579 C -0.13412 0.00764 -0.12878 0.01181 -0.12722 0.0125 C -0.12578 0.0132 -0.12422 0.01366 -0.12266 0.01412 C -0.11654 0.01366 -0.11029 0.01389 -0.10417 0.0125 C -0.10248 0.01204 -0.10104 0.01042 -0.09948 0.00926 C -0.09636 0.00648 -0.09323 0.00394 -0.09024 0.00093 C -0.08737 -0.00208 -0.08464 -0.00532 -0.0819 -0.00903 C -0.07839 -0.01366 -0.07175 -0.02384 -0.07175 -0.02384 L -0.19766 -0.325 C -0.20013 -0.32292 -0.20261 -0.32083 -0.20508 -0.31852 C -0.20638 -0.31713 -0.20742 -0.31481 -0.20873 -0.31342 C -0.2112 -0.31088 -0.21667 -0.30717 -0.21888 -0.3037 C -0.22474 -0.29467 -0.22943 -0.2838 -0.23555 -0.27569 C -0.23802 -0.27222 -0.24063 -0.26921 -0.24297 -0.26574 C -0.24505 -0.26273 -0.24662 -0.25903 -0.24857 -0.25579 C -0.25065 -0.25255 -0.253 -0.24954 -0.25508 -0.24606 C -0.25612 -0.24398 -0.25677 -0.24143 -0.25782 -0.23935 C -0.2586 -0.23796 -0.26055 -0.23611 -0.26055 -0.23611 L -0.51341 -0.18518 C -0.51849 -0.17477 -0.52045 -0.17245 -0.52357 -0.16042 C -0.52565 -0.15231 -0.52683 -0.14352 -0.52917 -0.13565 C -0.53034 -0.13148 -0.53255 -0.12847 -0.53373 -0.12407 C -0.53959 -0.10347 -0.53841 -0.10555 -0.53841 -0.08472 L -0.38555 0.05023 L -0.29492 0.04537 C -0.29362 0.04537 -0.29232 0.04491 -0.29115 0.04375 C -0.28854 0.04097 -0.2862 0.03727 -0.28373 0.0338 C -0.28073 0.02986 -0.27904 0.02847 -0.27722 0.02245 C -0.27513 0.01482 -0.27331 0.00718 -0.27175 -0.00069 C -0.27084 -0.00509 -0.26992 -0.00949 -0.26888 -0.01389 C -0.26745 -0.0206 -0.26433 -0.03356 -0.26433 -0.03356 L -0.39024 -0.24097 C -0.39219 -0.2375 -0.39961 -0.225 -0.4013 -0.21967 C -0.40417 -0.21065 -0.40651 -0.20116 -0.40873 -0.19167 C -0.40925 -0.18958 -0.40925 -0.18727 -0.40964 -0.18518 C -0.41029 -0.18171 -0.41094 -0.17847 -0.41159 -0.17523 C -0.41055 -0.13542 -0.41641 -0.14352 -0.40417 -0.12917 C -0.40261 -0.12731 -0.40117 -0.12546 -0.39948 -0.12407 C -0.39466 -0.1206 -0.39154 -0.1206 -0.38659 -0.11921 L -0.36992 -0.11435 L -0.16615 0.00764 L -0.12175 0.00579 C -0.11862 0.00509 -0.11706 -0.00162 -0.11433 -0.00393 L -0.1069 -0.01065 C -0.10534 -0.01342 -0.10391 -0.0162 -0.10222 -0.01875 C -0.09336 -0.03217 -0.09597 -0.025 -0.0875 -0.04028 C -0.08542 -0.04375 -0.08399 -0.04838 -0.0819 -0.05162 C -0.07878 -0.05717 -0.07175 -0.06643 -0.07175 -0.06643 L 0.10234 -0.18842 C 0.10508 -0.18333 0.10768 -0.17824 0.11067 -0.17361 C 0.11237 -0.17106 0.11471 -0.16967 0.11627 -0.1669 C 0.14101 -0.12292 0.12135 -0.15741 0.13385 -0.12592 C 0.15429 -0.0743 0.12708 -0.14954 0.14583 -0.09954 C 0.15026 -0.08773 0.1487 -0.09051 0.15143 -0.07963 C 0.15482 -0.06597 0.15195 -0.08125 0.15508 -0.06157 C 0.15482 -0.0588 0.15521 -0.05555 0.15416 -0.05347 C 0.1526 -0.05 0.15 -0.04884 0.14765 -0.04676 C 0.14687 -0.04606 0.14596 -0.04537 0.14492 -0.04514 C 0.13945 -0.04375 0.13385 -0.04305 0.12825 -0.0419 C 0.11758 -0.03704 0.12343 -0.03866 0.11067 -0.03866 L 0.21067 -0.2081 C 0.21315 -0.20486 0.21601 -0.20231 0.2181 -0.19815 C 0.22044 -0.19352 0.22135 -0.1868 0.2237 -0.18171 C 0.22825 -0.1713 0.22578 -0.17569 0.23099 -0.16852 C 0.23307 -0.15116 0.23021 -0.16805 0.23476 -0.15555 C 0.2362 -0.15139 0.23711 -0.14653 0.23841 -0.14236 C 0.23958 -0.13889 0.24218 -0.13241 0.24218 -0.13241 C 0.24114 -0.10833 0.24557 -0.10926 0.23932 -0.10926 L 0.39036 -0.04028 C 0.38906 -0.0331 0.38841 -0.02546 0.38659 -0.01875 C 0.3858 -0.01597 0.38398 -0.01458 0.38294 -0.01227 C 0.3819 -0.01018 0.38125 -0.00764 0.38008 -0.00555 C 0.37903 -0.0037 0.37747 -0.00255 0.37643 -0.00069 C 0.37526 0.00116 0.37448 0.0037 0.3737 0.00579 C 0.37304 0.00741 0.37278 0.00995 0.37174 0.01088 C 0.37031 0.01204 0.36224 0.01482 0.35976 0.01574 C 0.31302 0.01412 0.31771 0.01921 0.27265 -0.00231 C 0.2289 -0.02338 0.27773 -0.00671 0.24674 -0.01875 C 0.2431 -0.02014 0.23567 -0.02199 0.23567 -0.02199 L 0.2875 0.11945 L 0.2681 0.25787 " pathEditMode="relative" ptsTypes="AAAAAAAAAAAAAAAAAAAAAAAAAAAAAAAAAAAAAAAAAAAAAAAAAAAAAAAAAAAAAAAAAAAAAAAAAAAAAAAAAAAAAAAAAAAAAAAAAAAA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625 L 0.0276 -0.11991 C 0.02826 -0.14676 0.02878 -0.17361 0.02943 -0.20046 C 0.02969 -0.20718 0.03047 -0.22037 0.03047 -0.22037 L -0.02331 -0.37338 C -0.02604 -0.37176 -0.02878 -0.36991 -0.03164 -0.36852 C -0.03411 -0.36713 -0.03659 -0.36667 -0.03906 -0.36505 C -0.0401 -0.36435 -0.04075 -0.3625 -0.0418 -0.36181 C -0.04818 -0.35741 -0.04727 -0.35972 -0.05286 -0.35694 C -0.05482 -0.35602 -0.05664 -0.3544 -0.05846 -0.3537 C -0.06185 -0.35208 -0.06536 -0.35255 -0.06862 -0.35023 C -0.07148 -0.34838 -0.07409 -0.34491 -0.07695 -0.34375 C -0.08385 -0.34074 -0.09935 -0.33773 -0.10755 -0.33704 C -0.11224 -0.33681 -0.1168 -0.33704 -0.12148 -0.33704 L -0.25104 -0.31574 C -0.25456 -0.31296 -0.26263 -0.30718 -0.26588 -0.30255 C -0.26706 -0.30093 -0.26758 -0.29792 -0.26862 -0.29606 C -0.27044 -0.29259 -0.27253 -0.28958 -0.27422 -0.28611 C -0.275 -0.28472 -0.27552 -0.28287 -0.27604 -0.28125 C -0.27734 -0.27685 -0.27982 -0.26806 -0.27982 -0.26806 C -0.27878 -0.24884 -0.27904 -0.2294 -0.27695 -0.21042 C -0.27656 -0.20625 -0.27383 -0.20394 -0.2724 -0.20046 C -0.2668 -0.1875 -0.2694 -0.19028 -0.26211 -0.18079 C -0.2595 -0.17731 -0.25378 -0.17083 -0.25378 -0.17083 L -0.07695 -0.16435 C -0.07982 -0.17245 -0.08333 -0.18009 -0.08529 -0.18889 C -0.08594 -0.19167 -0.08633 -0.19468 -0.08724 -0.19722 C -0.08906 -0.20255 -0.0918 -0.20671 -0.09362 -0.21204 C -0.09518 -0.21667 -0.0957 -0.22245 -0.0974 -0.22685 C -0.09948 -0.23241 -0.10247 -0.23634 -0.10482 -0.24167 C -0.1099 -0.25347 -0.11953 -0.27778 -0.11953 -0.27778 L -0.2862 -0.41458 L -0.3168 -0.38819 C -0.32305 -0.38287 -0.32891 -0.37639 -0.33529 -0.37176 C -0.34336 -0.36574 -0.35156 -0.36042 -0.35937 -0.3537 C -0.36615 -0.34769 -0.3724 -0.34074 -0.37878 -0.3338 C -0.38268 -0.32986 -0.38594 -0.32431 -0.38997 -0.3206 C -0.39466 -0.31644 -0.4 -0.31481 -0.40469 -0.31088 C -0.44596 -0.27593 -0.4181 -0.30208 -0.43437 -0.27778 C -0.44362 -0.26435 -0.43646 -0.27662 -0.44362 -0.26806 C -0.44531 -0.26597 -0.44687 -0.26389 -0.44831 -0.26134 C -0.45 -0.25833 -0.45273 -0.24699 -0.45286 -0.24491 C -0.45338 -0.23958 -0.45286 -0.23403 -0.45286 -0.22847 L -0.18529 -0.01273 C -0.18372 -0.01713 -0.18177 -0.0213 -0.18073 -0.02593 C -0.17995 -0.02963 -0.18034 -0.0338 -0.17982 -0.0375 C -0.17943 -0.03981 -0.17852 -0.0419 -0.17786 -0.04421 C -0.17917 -0.06574 -0.17917 -0.12338 -0.18711 -0.15278 C -0.18893 -0.15949 -0.19232 -0.16458 -0.19453 -0.17083 C -0.197 -0.17778 -0.20104 -0.19236 -0.20104 -0.19236 L -0.47422 -0.45556 C -0.49674 -0.44653 -0.47591 -0.45648 -0.49831 -0.44074 C -0.51302 -0.43056 -0.52786 -0.42106 -0.54271 -0.41111 C -0.54609 -0.40903 -0.5487 -0.40417 -0.55195 -0.40139 C -0.55495 -0.39861 -0.55833 -0.39792 -0.5612 -0.39468 C -0.56927 -0.38588 -0.5707 -0.38009 -0.57695 -0.37014 C -0.57878 -0.36713 -0.58073 -0.36481 -0.58255 -0.36181 C -0.5845 -0.3588 -0.58607 -0.35509 -0.58802 -0.35185 C -0.59167 -0.3463 -0.59635 -0.34236 -0.59922 -0.33542 C -0.60013 -0.33333 -0.60091 -0.33102 -0.60195 -0.32894 C -0.60742 -0.31782 -0.60573 -0.32407 -0.61029 -0.3125 C -0.61276 -0.30625 -0.62213 -0.28634 -0.62422 -0.27292 C -0.62565 -0.26319 -0.6263 -0.25324 -0.62695 -0.24329 C -0.62734 -0.23773 -0.62773 -0.23241 -0.62786 -0.22685 C -0.62812 -0.21597 -0.62786 -0.20486 -0.62786 -0.19398 L -0.50104 -0.10162 C -0.4974 -0.10116 -0.49349 -0.10185 -0.48997 -0.1 C -0.48867 -0.09954 -0.48828 -0.09653 -0.48711 -0.09514 C -0.48633 -0.09421 -0.48529 -0.09375 -0.48437 -0.09352 C -0.48073 -0.09213 -0.47331 -0.09028 -0.47331 -0.09028 C -0.46745 -0.08611 -0.46745 -0.08588 -0.46029 -0.08194 C -0.45911 -0.08125 -0.45781 -0.08102 -0.45664 -0.08032 C -0.45469 -0.0794 -0.45286 -0.07824 -0.45104 -0.07708 C -0.45013 -0.07593 -0.44922 -0.07454 -0.44831 -0.07384 C -0.44427 -0.07014 -0.44336 -0.07037 -0.43906 -0.06875 C -0.42565 -0.05463 -0.44818 -0.07824 -0.41862 -0.05069 C -0.41732 -0.04954 -0.41628 -0.04699 -0.41497 -0.04583 C -0.41224 -0.04352 -0.40937 -0.04259 -0.40664 -0.04074 C -0.40443 -0.03935 -0.40234 -0.0375 -0.40013 -0.03588 C -0.39766 -0.03426 -0.39531 -0.03194 -0.39271 -0.03102 C -0.38216 -0.02708 -0.38255 -0.03565 -0.38255 -0.02755 L -0.70378 -0.35694 C -0.71003 -0.35741 -0.71615 -0.35856 -0.72227 -0.35856 C -0.72448 -0.35856 -0.72682 -0.35856 -0.72878 -0.35694 C -0.73164 -0.35463 -0.73359 -0.35 -0.7362 -0.34699 C -0.73789 -0.34514 -0.73997 -0.34398 -0.7418 -0.34213 C -0.75026 -0.33333 -0.74427 -0.33727 -0.75013 -0.3338 C -0.7513 -0.33218 -0.7526 -0.33056 -0.75378 -0.32894 C -0.75469 -0.32778 -0.75573 -0.32685 -0.75664 -0.32569 C -0.75885 -0.32199 -0.76094 -0.31782 -0.76302 -0.31412 C -0.76784 -0.30556 -0.76575 -0.30995 -0.76953 -0.30093 C -0.7707 -0.29514 -0.77109 -0.29213 -0.77331 -0.28611 C -0.77734 -0.275 -0.7862 -0.25324 -0.7862 -0.25324 C -0.78776 -0.24491 -0.7888 -0.23634 -0.79088 -0.22847 C -0.79206 -0.22361 -0.79349 -0.21875 -0.79453 -0.21366 C -0.7957 -0.20833 -0.79727 -0.19722 -0.79727 -0.19722 L -0.75104 -0.06065 C -0.75625 -0.05787 -0.76133 -0.05324 -0.7668 -0.05231 C -0.84857 -0.04028 -0.79831 -0.05764 -0.82227 -0.04907 C -0.82448 -0.04468 -0.82669 -0.04051 -0.82878 -0.03588 C -0.82956 -0.03426 -0.83034 -0.03287 -0.8306 -0.03102 C -0.83125 -0.02778 -0.83125 -0.02431 -0.83151 -0.02106 C -0.8306 -0.00579 -0.83073 0.00995 -0.82878 0.025 C -0.82852 0.02778 -0.82617 0.02801 -0.82513 0.02986 C -0.82344 0.0331 -0.82044 0.03981 -0.82044 0.03981 L -0.59544 -0.14444 C -0.59336 -0.15046 -0.59193 -0.15787 -0.58906 -0.16273 C -0.58346 -0.17176 -0.57656 -0.17755 -0.57044 -0.18565 C -0.56784 -0.18912 -0.56549 -0.19329 -0.56302 -0.19722 L -0.55846 -0.21204 L -0.69453 -0.40787 C -0.69727 -0.40347 -0.7 -0.39884 -0.70286 -0.39468 C -0.70586 -0.39051 -0.70937 -0.38773 -0.71211 -0.38333 C -0.71497 -0.37847 -0.7237 -0.35579 -0.72513 -0.35023 C -0.72825 -0.33773 -0.73529 -0.30255 -0.73802 -0.28449 C -0.73984 -0.27245 -0.74128 -0.2588 -0.74271 -0.24653 C -0.74388 -0.19468 -0.74531 -0.19606 -0.73711 -0.13472 C -0.73424 -0.11296 -0.72487 -0.08542 -0.71862 -0.06713 C -0.71536 -0.05764 -0.71237 -0.04792 -0.70846 -0.03912 C -0.70195 -0.025 -0.69453 -0.02014 -0.6862 -0.00949 C -0.68177 -0.00394 -0.67786 0.00347 -0.67331 0.00856 C -0.66641 0.01597 -0.65911 0.02199 -0.65195 0.02824 C -0.63203 0.0456 -0.62656 0.05 -0.60469 0.05949 C -0.60195 0.06088 -0.56237 0.07431 -0.55846 0.07431 C -0.52331 0.07616 -0.48802 0.07431 -0.45286 0.07431 L -0.40195 -0.00463 C -0.39883 0.00417 -0.39622 0.01343 -0.39271 0.02176 C -0.38867 0.03148 -0.38503 0.03565 -0.37878 0.03981 C -0.37734 0.04074 -0.37578 0.04074 -0.37422 0.04144 C -0.3612 0.04676 -0.37174 0.04421 -0.35378 0.04653 C -0.33073 0.04421 -0.30742 0.04514 -0.28437 0.03981 C -0.27838 0.03843 -0.27318 0.03148 -0.26771 0.02662 C -0.23698 0 -0.24557 0.0044 -0.20937 -0.04907 C -0.20729 -0.05556 -0.20482 -0.06204 -0.20286 -0.06875 C -0.20117 -0.07523 -0.19831 -0.08866 -0.19831 -0.08866 L -0.35195 -0.26644 C -0.35963 -0.26528 -0.36745 -0.26458 -0.37513 -0.26296 C -0.38581 -0.26088 -0.39297 -0.25787 -0.40286 -0.25324 C -0.41523 -0.24722 -0.41615 -0.24769 -0.42695 -0.23681 C -0.43229 -0.23148 -0.44674 -0.21829 -0.45104 -0.20556 C -0.45247 -0.20139 -0.4543 -0.19722 -0.45469 -0.19236 C -0.45495 -0.19074 -0.45469 -0.18889 -0.45469 -0.18727 L -0.63893 -0.30093 C -0.63906 -0.30093 -0.64362 -0.2662 -0.64362 -0.26296 C -0.64362 -0.25046 -0.6431 -0.23773 -0.6418 -0.22523 C -0.64154 -0.22292 -0.63984 -0.22199 -0.63893 -0.22037 C -0.63763 -0.21759 -0.63672 -0.21435 -0.63529 -0.21204 C -0.61927 -0.18657 -0.62773 -0.19977 -0.61302 -0.18727 C -0.58763 -0.16574 -0.62331 -0.18681 -0.57331 -0.16597 C -0.52526 -0.14583 -0.59844 -0.16898 -0.4974 -0.1412 C -0.48867 -0.13889 -0.48008 -0.13727 -0.47135 -0.13472 C -0.46484 -0.13287 -0.45195 -0.12801 -0.45195 -0.12801 L -0.2474 -0.11667 L -0.25937 -0.09838 L -0.52969 0.2375 " pathEditMode="relative" ptsTypes="AAAAAAAAAAAAAAAAAAAAAAAAAAAAAAAAAAAAAAAAAAAAAAAAAAAAAAAAAAAAAAAAAAAAAAAAAAAAAAAAAAAAAAAAAAAAAAA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34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3B3CA9-88A3-4103-B496-79E5A4665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A6774F-6B55-4521-9255-F98F477C79AE}"/>
              </a:ext>
            </a:extLst>
          </p:cNvPr>
          <p:cNvSpPr/>
          <p:nvPr/>
        </p:nvSpPr>
        <p:spPr>
          <a:xfrm>
            <a:off x="3059289" y="-79685"/>
            <a:ext cx="89199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«Закончи предложение»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1E5061-B65F-4EA7-8E5C-9D749348B6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1" y="381980"/>
            <a:ext cx="3886652" cy="40872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AF5337-E901-41B0-8450-998F3B26B5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1"/>
          <a:stretch/>
        </p:blipFill>
        <p:spPr>
          <a:xfrm>
            <a:off x="8357937" y="1746123"/>
            <a:ext cx="3288037" cy="2625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01E8A0-5E34-4A42-AB09-71D5DB8001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20" y="1029306"/>
            <a:ext cx="4059090" cy="405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85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3B3CA9-88A3-4103-B496-79E5A4665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A6774F-6B55-4521-9255-F98F477C79AE}"/>
              </a:ext>
            </a:extLst>
          </p:cNvPr>
          <p:cNvSpPr/>
          <p:nvPr/>
        </p:nvSpPr>
        <p:spPr>
          <a:xfrm>
            <a:off x="394226" y="23441"/>
            <a:ext cx="109632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 «</a:t>
            </a:r>
            <a:r>
              <a:rPr lang="ru-RU" sz="54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Жужжалочка</a:t>
            </a:r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FB6F361E-89DB-4CDC-8D21-276DB1D841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2622" y="1215514"/>
            <a:ext cx="7326490" cy="54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3B3CA9-88A3-4103-B496-79E5A4665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A6774F-6B55-4521-9255-F98F477C79AE}"/>
              </a:ext>
            </a:extLst>
          </p:cNvPr>
          <p:cNvSpPr/>
          <p:nvPr/>
        </p:nvSpPr>
        <p:spPr>
          <a:xfrm>
            <a:off x="1543513" y="2094813"/>
            <a:ext cx="104086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2504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«Как живешь?»</a:t>
            </a:r>
          </a:p>
        </p:txBody>
      </p:sp>
      <p:pic>
        <p:nvPicPr>
          <p:cNvPr id="4" name="kak_zhivesh_-_kak_zhivesh_vot_tak_(Gybka.com).mp3">
            <a:hlinkClick r:id="" action="ppaction://media"/>
            <a:extLst>
              <a:ext uri="{FF2B5EF4-FFF2-40B4-BE49-F238E27FC236}">
                <a16:creationId xmlns:a16="http://schemas.microsoft.com/office/drawing/2014/main" id="{C97AD836-8B40-40A7-92AD-4CEBB59A0E5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24" y="3789744"/>
            <a:ext cx="2646424" cy="264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26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732</TotalTime>
  <Words>77</Words>
  <Application>Microsoft Office PowerPoint</Application>
  <PresentationFormat>Широкоэкранный</PresentationFormat>
  <Paragraphs>14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47</cp:revision>
  <dcterms:created xsi:type="dcterms:W3CDTF">2021-03-18T08:18:22Z</dcterms:created>
  <dcterms:modified xsi:type="dcterms:W3CDTF">2021-04-12T10:46:47Z</dcterms:modified>
</cp:coreProperties>
</file>