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034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ikmi.ru/assets/images/detskie/lyntik/lyntik%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6480720" cy="30963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Путешествие с Лунтиком.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Л.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355160" cy="6412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«Составь рассказ»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7929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лесной  </a:t>
            </a:r>
            <a:r>
              <a:rPr lang="ru-RU" dirty="0" smtClean="0"/>
              <a:t>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Алла увидела               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пил    из                                      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Алла хотела погладить                       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                   ушёл в глубь                                 .</a:t>
            </a:r>
          </a:p>
        </p:txBody>
      </p:sp>
      <p:pic>
        <p:nvPicPr>
          <p:cNvPr id="10244" name="Picture 4" descr="http://img0.liveinternet.ru/images/attach/c/4/129/6/129006690_Japanese_Garden_E___40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19" y="920310"/>
            <a:ext cx="2459498" cy="10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64704"/>
            <a:ext cx="1570985" cy="14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4085"/>
            <a:ext cx="1709597" cy="15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mg1.liveinternet.ru/images/attach/c/7/97/558/97558899_luzh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37" y="2174917"/>
            <a:ext cx="3693668" cy="11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00" y="2996952"/>
            <a:ext cx="1631742" cy="15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9" y="4365104"/>
            <a:ext cx="1769215" cy="16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orldartsme.com/?module=images&amp;act=download&amp;url=forest-trees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75" y="4226660"/>
            <a:ext cx="2865155" cy="22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gifr.ru/data/gifs/9/1/a/91afad28c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404664"/>
            <a:ext cx="8388424" cy="14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ds03.infourok.ru/uploads/ex/0312/00013b91-fde78416/hello_html_785174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67537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80.ltalk.ru/16/31/333116/34/9148134/image0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" y="-18004"/>
            <a:ext cx="9143542" cy="68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«Пароход».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Длительно произноси звук Л.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www.playcast.ru/uploads/2016/09/10/198528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" y="2156644"/>
            <a:ext cx="2901693" cy="25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8208E-6 L 0.64063 0.011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1" y="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920" cy="115212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«Загадочные картинки». Найди и назови все слова со звуком Л.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www.svadbuzz.ru/sites/default/files/imagecache/photo-big/users/1/photo/2016/26/Xw3m7VWrBX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8" b="97418" l="1412" r="97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67"/>
          <a:stretch/>
        </p:blipFill>
        <p:spPr bwMode="auto">
          <a:xfrm>
            <a:off x="1469589" y="564309"/>
            <a:ext cx="7988608" cy="70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-конечная звезда 3"/>
          <p:cNvSpPr/>
          <p:nvPr/>
        </p:nvSpPr>
        <p:spPr>
          <a:xfrm>
            <a:off x="374704" y="1563850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-конечная звезда 8"/>
          <p:cNvSpPr/>
          <p:nvPr/>
        </p:nvSpPr>
        <p:spPr>
          <a:xfrm>
            <a:off x="1183272" y="152037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8-конечная звезда 9"/>
          <p:cNvSpPr/>
          <p:nvPr/>
        </p:nvSpPr>
        <p:spPr>
          <a:xfrm>
            <a:off x="299703" y="3546071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8-конечная звезда 10"/>
          <p:cNvSpPr/>
          <p:nvPr/>
        </p:nvSpPr>
        <p:spPr>
          <a:xfrm>
            <a:off x="3136345" y="2516722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8-конечная звезда 11"/>
          <p:cNvSpPr/>
          <p:nvPr/>
        </p:nvSpPr>
        <p:spPr>
          <a:xfrm>
            <a:off x="2104660" y="256093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8-конечная звезда 13"/>
          <p:cNvSpPr/>
          <p:nvPr/>
        </p:nvSpPr>
        <p:spPr>
          <a:xfrm>
            <a:off x="1155392" y="2583425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8-конечная звезда 14"/>
          <p:cNvSpPr/>
          <p:nvPr/>
        </p:nvSpPr>
        <p:spPr>
          <a:xfrm>
            <a:off x="299703" y="2520093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8-конечная звезда 15"/>
          <p:cNvSpPr/>
          <p:nvPr/>
        </p:nvSpPr>
        <p:spPr>
          <a:xfrm>
            <a:off x="1183272" y="3546071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8-конечная звезда 16"/>
          <p:cNvSpPr/>
          <p:nvPr/>
        </p:nvSpPr>
        <p:spPr>
          <a:xfrm>
            <a:off x="3074037" y="152037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8-конечная звезда 17"/>
          <p:cNvSpPr/>
          <p:nvPr/>
        </p:nvSpPr>
        <p:spPr>
          <a:xfrm>
            <a:off x="2156981" y="1536244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8-конечная звезда 18"/>
          <p:cNvSpPr/>
          <p:nvPr/>
        </p:nvSpPr>
        <p:spPr>
          <a:xfrm>
            <a:off x="687600" y="452952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24936" cy="1268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«Путаница».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Собери слова.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540060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best-intex.com.ua/img/cms/Lunt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0" y="2780928"/>
            <a:ext cx="304761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13937"/>
              </p:ext>
            </p:extLst>
          </p:nvPr>
        </p:nvGraphicFramePr>
        <p:xfrm>
          <a:off x="107504" y="1916832"/>
          <a:ext cx="3312366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/>
                <a:gridCol w="552061"/>
                <a:gridCol w="552061"/>
                <a:gridCol w="552061"/>
                <a:gridCol w="552061"/>
                <a:gridCol w="552061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lang="ru-RU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lang="ru-RU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lang="ru-RU" sz="36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lang="ru-RU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Picture 4" descr="http://picstv.ru/images/326192_kartinki-baby-kapy-iz-lunt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44" y="2894174"/>
            <a:ext cx="3836356" cy="38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77939"/>
              </p:ext>
            </p:extLst>
          </p:nvPr>
        </p:nvGraphicFramePr>
        <p:xfrm>
          <a:off x="5292080" y="1988840"/>
          <a:ext cx="2880320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  <a:endParaRPr lang="ru-RU" sz="36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lang="ru-RU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21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«Где живут слова». Распредели слова по домикам.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521950"/>
              </p:ext>
            </p:extLst>
          </p:nvPr>
        </p:nvGraphicFramePr>
        <p:xfrm>
          <a:off x="531550" y="3450933"/>
          <a:ext cx="1656183" cy="478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/>
                <a:gridCol w="552061"/>
                <a:gridCol w="552061"/>
              </a:tblGrid>
              <a:tr h="47838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http://velikiynovgorod.ru/upload/iblock/0c9/0c96a7928cefacf937f93e3fd843d5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" y="967377"/>
            <a:ext cx="2699792" cy="24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mproject43.ru/wp-content/uploads/2016/04/zPTUrLkijV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8125" l="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74310"/>
            <a:ext cx="2669940" cy="26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icstv.ru/images/2412925_domik-risunok-p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12371"/>
            <a:ext cx="2648762" cy="23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169592"/>
              </p:ext>
            </p:extLst>
          </p:nvPr>
        </p:nvGraphicFramePr>
        <p:xfrm>
          <a:off x="3347864" y="3466200"/>
          <a:ext cx="1656183" cy="514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/>
                <a:gridCol w="552061"/>
                <a:gridCol w="552061"/>
              </a:tblGrid>
              <a:tr h="514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222362"/>
              </p:ext>
            </p:extLst>
          </p:nvPr>
        </p:nvGraphicFramePr>
        <p:xfrm>
          <a:off x="6228184" y="3544251"/>
          <a:ext cx="1656183" cy="514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/>
                <a:gridCol w="552061"/>
                <a:gridCol w="552061"/>
              </a:tblGrid>
              <a:tr h="514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8" name="Picture 8" descr="https://fs00.infourok.ru/images/doc/154/178312/hello_html_4ed4ba0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66" y="3996095"/>
            <a:ext cx="2325828" cy="27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clipartix.com/wp-content/uploads/2016/04/Chipmunk-clipart-7-squirrel-clipart-free-clip-art-images-clipartwiz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70566" y="4164923"/>
            <a:ext cx="2438972" cy="24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avibirds.com/platen/Middelste%20Bonte%20Spechtm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40" b="98082" l="38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06" y="4232758"/>
            <a:ext cx="3217437" cy="23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33 -0.03516 L -0.31997 -0.480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2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4 -0.16397 L 0.03784 -0.28886 C 0.03784 -0.34505 0.10677 -0.41397 0.16284 -0.41397 L 0.28784 -0.41397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42276E-6 L -0.01719 -0.424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-21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likiynovgorod.ru/upload/iblock/0c9/0c96a7928cefacf937f93e3fd843d51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880320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40347"/>
            <a:ext cx="2646363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92" y="540574"/>
            <a:ext cx="26701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25966"/>
              </p:ext>
            </p:extLst>
          </p:nvPr>
        </p:nvGraphicFramePr>
        <p:xfrm>
          <a:off x="683568" y="3150961"/>
          <a:ext cx="1656183" cy="478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/>
                <a:gridCol w="552061"/>
                <a:gridCol w="552061"/>
              </a:tblGrid>
              <a:tr h="47838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677788"/>
              </p:ext>
            </p:extLst>
          </p:nvPr>
        </p:nvGraphicFramePr>
        <p:xfrm>
          <a:off x="3851920" y="3210749"/>
          <a:ext cx="1719225" cy="518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075"/>
                <a:gridCol w="573075"/>
                <a:gridCol w="573075"/>
              </a:tblGrid>
              <a:tr h="5181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95299"/>
              </p:ext>
            </p:extLst>
          </p:nvPr>
        </p:nvGraphicFramePr>
        <p:xfrm>
          <a:off x="6804248" y="3210749"/>
          <a:ext cx="1656183" cy="514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/>
                <a:gridCol w="552061"/>
                <a:gridCol w="552061"/>
              </a:tblGrid>
              <a:tr h="514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50" name="Picture 6" descr="https://thecliparts.com/wp-content/uploads/2016/04/free-moose-c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34" y="3861048"/>
            <a:ext cx="2567080" cy="291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lipartmania.ru/uploads/gallery/main/452/pigeon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10" y="4101131"/>
            <a:ext cx="2626027" cy="24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urafishing.ru/wp-content/uploads/2015/11/Peregrine_Falcon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" b="95455" l="2727" r="9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" y="3840167"/>
            <a:ext cx="2927620" cy="29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12673E-6 L -0.34323 -0.42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-21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12673E-6 L -0.16441 3.12673E-6 C -0.2382 3.12673E-6 -0.32865 -0.11957 -0.32865 -0.21647 L -0.32865 -0.4327 " pathEditMode="relative" rAng="0" ptsTypes="FfFF">
                                      <p:cBhvr>
                                        <p:cTn id="2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21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19981E-6 L 0.66077 -0.419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8" y="-209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«Подбери признак»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Какой? Какая? Какое?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http://2.bp.blogspot.com/-omskfb0pksY/UurrijVQRcI/AAAAAAAAAVY/UUrYRsrI2fU/s1600/png_kurt_rasulehasret+(3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403093" cy="53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-fotki.yandex.ru/get/6829/16969765.23b/0_91101_21490ff6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58538"/>
            <a:ext cx="2982038" cy="54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6" name="Picture 18" descr="http://www.clipartbest.com/cliparts/Kcn/oBL/KcnoBLk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9706" y="1947649"/>
            <a:ext cx="5984587" cy="32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«Повар»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200" name="Picture 8" descr="https://thumbs.dreamstime.com/z/%D0%BA%D1%83%D0%B2%D1%88%D0%B8%D0%BD-%D0%B0%D0%BF%D0%B5-%D1%8C%D1%81%D0%B8%D0%BD%D0%BE%D0%B2%D0%BE%D0%B3%D0%BE-%D1%81%D0%BE%D0%BA%D0%B0-292859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85" b="91538" l="15175" r="82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6701" r="16749" b="8967"/>
          <a:stretch/>
        </p:blipFill>
        <p:spPr bwMode="auto">
          <a:xfrm>
            <a:off x="528952" y="332656"/>
            <a:ext cx="1552673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highaltituderhubarb.com/SiteImages/pie%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3" y="2685569"/>
            <a:ext cx="2543944" cy="17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all4design.ru/uploads/images/Food/preview/Food_69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000" r="8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9" y="4472275"/>
            <a:ext cx="2385725" cy="23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thetomatos.com/wp-content/uploads/2016/02/apples-png-images-pictures-cliparts-3-842x10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61263"/>
            <a:ext cx="4086454" cy="496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d3ui957tjb5bqd.cloudfront.net/images/screenshots/products/11/116/116439/wwaqyet5vctsckw2jco6fz3kjs3dyzzbpbyhvpbwnmoutqfgyfq29sxg7hm2losw-f.jpg?140083733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3" b="95798" l="470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5" y="435192"/>
            <a:ext cx="6116960" cy="64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img-fotki.yandex.ru/get/9804/268096604.121/0_122eff_62530fed_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88" y="965447"/>
            <a:ext cx="4536504" cy="53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0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tatic.trendme.net/temp/thumbs/580-480-3-90/tatoo-predmeti_Predmeti_full_2111_22627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379672"/>
            <a:ext cx="55245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bs.twimg.com/profile_images/378800000330059639/7b965b98e0c99f74f8382b2388498c9c_400x40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100000" l="2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76" y="548680"/>
            <a:ext cx="5197192" cy="519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xn----7sbbhdos3a5ck2l.xn--p1ai/wp-content/uploads/2017/02/%D1%81%D0%B2%D0%B5%D0%BA%D0%BB%D0%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5" b="97750" l="1979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769"/>
            <a:ext cx="4401410" cy="60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thetomatos.com/wp-content/uploads/2016/02/purple-eggplant-fre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80" y="387616"/>
            <a:ext cx="3767162" cy="53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102</Words>
  <Application>Microsoft Office PowerPoint</Application>
  <PresentationFormat>Экран (4:3)</PresentationFormat>
  <Paragraphs>40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Путешествие с Лунтиком. Автоматизация звука Л. </vt:lpstr>
      <vt:lpstr>Упражнение «Пароход».  Длительно произноси звук Л.</vt:lpstr>
      <vt:lpstr>Упражнение «Загадочные картинки». Найди и назови все слова со звуком Л.</vt:lpstr>
      <vt:lpstr>Упражнение «Путаница».  Собери слова.</vt:lpstr>
      <vt:lpstr>Упражнение «Где живут слова». Распредели слова по домикам.</vt:lpstr>
      <vt:lpstr>Презентация PowerPoint</vt:lpstr>
      <vt:lpstr>Упражнение «Подбери признак»  Какой? Какая? Какое?</vt:lpstr>
      <vt:lpstr>Упражнение «Повар»</vt:lpstr>
      <vt:lpstr>Презентация PowerPoint</vt:lpstr>
      <vt:lpstr>Упражнение «Составь рассказ»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с Лунтиком Автоматизация звука Л в словах и предложениях</dc:title>
  <dc:creator>Катя</dc:creator>
  <cp:lastModifiedBy>User</cp:lastModifiedBy>
  <cp:revision>26</cp:revision>
  <dcterms:created xsi:type="dcterms:W3CDTF">2017-04-17T12:57:18Z</dcterms:created>
  <dcterms:modified xsi:type="dcterms:W3CDTF">2023-11-01T10:16:24Z</dcterms:modified>
</cp:coreProperties>
</file>